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1" r:id="rId4"/>
    <p:sldId id="267" r:id="rId5"/>
    <p:sldId id="268" r:id="rId6"/>
    <p:sldId id="273" r:id="rId7"/>
    <p:sldId id="274" r:id="rId8"/>
    <p:sldId id="269" r:id="rId9"/>
    <p:sldId id="275" r:id="rId10"/>
    <p:sldId id="276" r:id="rId11"/>
    <p:sldId id="277" r:id="rId12"/>
    <p:sldId id="270" r:id="rId13"/>
    <p:sldId id="278" r:id="rId14"/>
    <p:sldId id="271" r:id="rId15"/>
    <p:sldId id="263" r:id="rId16"/>
    <p:sldId id="262" r:id="rId17"/>
    <p:sldId id="264" r:id="rId18"/>
    <p:sldId id="265" r:id="rId19"/>
    <p:sldId id="266" r:id="rId20"/>
    <p:sldId id="272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2B6AAD0A-CC3B-4E03-B230-8669BD2EE23E}">
          <p14:sldIdLst>
            <p14:sldId id="257"/>
            <p14:sldId id="259"/>
            <p14:sldId id="261"/>
            <p14:sldId id="267"/>
            <p14:sldId id="268"/>
            <p14:sldId id="273"/>
            <p14:sldId id="274"/>
          </p14:sldIdLst>
        </p14:section>
        <p14:section name="Sección sin título" id="{10757864-CB89-4AE8-9274-13BAF1BDC971}">
          <p14:sldIdLst>
            <p14:sldId id="269"/>
            <p14:sldId id="275"/>
            <p14:sldId id="276"/>
            <p14:sldId id="277"/>
            <p14:sldId id="270"/>
            <p14:sldId id="278"/>
            <p14:sldId id="271"/>
            <p14:sldId id="263"/>
            <p14:sldId id="262"/>
            <p14:sldId id="264"/>
            <p14:sldId id="265"/>
            <p14:sldId id="266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pos="3528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428C8C-3308-4D36-AC58-927A8105715F}" v="3379" dt="2022-04-04T02:39:47.883"/>
    <p1510:client id="{8E676E93-282E-4F80-A63D-E546C2F17F87}" v="199" dt="2022-04-04T02:39:46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528"/>
        <p:guide orient="horz"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tovar" userId="01e3bd09ca0c7338" providerId="LiveId" clId="{8E676E93-282E-4F80-A63D-E546C2F17F87}"/>
    <pc:docChg chg="undo custSel addSld delSld modSld sldOrd">
      <pc:chgData name="rodrigo tovar" userId="01e3bd09ca0c7338" providerId="LiveId" clId="{8E676E93-282E-4F80-A63D-E546C2F17F87}" dt="2022-04-04T02:39:46.907" v="2370" actId="27636"/>
      <pc:docMkLst>
        <pc:docMk/>
      </pc:docMkLst>
      <pc:sldChg chg="modSp mod">
        <pc:chgData name="rodrigo tovar" userId="01e3bd09ca0c7338" providerId="LiveId" clId="{8E676E93-282E-4F80-A63D-E546C2F17F87}" dt="2022-04-04T02:15:29.085" v="2363" actId="20577"/>
        <pc:sldMkLst>
          <pc:docMk/>
          <pc:sldMk cId="956346771" sldId="257"/>
        </pc:sldMkLst>
        <pc:spChg chg="mod">
          <ac:chgData name="rodrigo tovar" userId="01e3bd09ca0c7338" providerId="LiveId" clId="{8E676E93-282E-4F80-A63D-E546C2F17F87}" dt="2022-04-04T02:15:29.085" v="2363" actId="20577"/>
          <ac:spMkLst>
            <pc:docMk/>
            <pc:sldMk cId="956346771" sldId="257"/>
            <ac:spMk id="3" creationId="{15E67628-0D5A-430D-9BAF-89E0B75884B9}"/>
          </ac:spMkLst>
        </pc:spChg>
      </pc:sldChg>
      <pc:sldChg chg="new del">
        <pc:chgData name="rodrigo tovar" userId="01e3bd09ca0c7338" providerId="LiveId" clId="{8E676E93-282E-4F80-A63D-E546C2F17F87}" dt="2022-04-03T05:41:55.568" v="2" actId="47"/>
        <pc:sldMkLst>
          <pc:docMk/>
          <pc:sldMk cId="644674471" sldId="258"/>
        </pc:sldMkLst>
      </pc:sldChg>
      <pc:sldChg chg="addSp delSp modSp new mod">
        <pc:chgData name="rodrigo tovar" userId="01e3bd09ca0c7338" providerId="LiveId" clId="{8E676E93-282E-4F80-A63D-E546C2F17F87}" dt="2022-04-03T05:58:53.965" v="560" actId="21"/>
        <pc:sldMkLst>
          <pc:docMk/>
          <pc:sldMk cId="614128000" sldId="259"/>
        </pc:sldMkLst>
        <pc:spChg chg="mod">
          <ac:chgData name="rodrigo tovar" userId="01e3bd09ca0c7338" providerId="LiveId" clId="{8E676E93-282E-4F80-A63D-E546C2F17F87}" dt="2022-04-03T05:46:45.650" v="207" actId="1076"/>
          <ac:spMkLst>
            <pc:docMk/>
            <pc:sldMk cId="614128000" sldId="259"/>
            <ac:spMk id="2" creationId="{31F6089B-51F7-4E77-BB27-A0D7BAF4B3BF}"/>
          </ac:spMkLst>
        </pc:spChg>
        <pc:spChg chg="del">
          <ac:chgData name="rodrigo tovar" userId="01e3bd09ca0c7338" providerId="LiveId" clId="{8E676E93-282E-4F80-A63D-E546C2F17F87}" dt="2022-04-03T05:42:21.022" v="30" actId="478"/>
          <ac:spMkLst>
            <pc:docMk/>
            <pc:sldMk cId="614128000" sldId="259"/>
            <ac:spMk id="3" creationId="{18FF86BB-34D0-4906-8297-2DFA92B855E2}"/>
          </ac:spMkLst>
        </pc:spChg>
        <pc:spChg chg="add mod">
          <ac:chgData name="rodrigo tovar" userId="01e3bd09ca0c7338" providerId="LiveId" clId="{8E676E93-282E-4F80-A63D-E546C2F17F87}" dt="2022-04-03T05:48:23.713" v="229" actId="14100"/>
          <ac:spMkLst>
            <pc:docMk/>
            <pc:sldMk cId="614128000" sldId="259"/>
            <ac:spMk id="4" creationId="{03675BE0-2389-4348-B89E-D8CC10FEF242}"/>
          </ac:spMkLst>
        </pc:spChg>
        <pc:spChg chg="add mod">
          <ac:chgData name="rodrigo tovar" userId="01e3bd09ca0c7338" providerId="LiveId" clId="{8E676E93-282E-4F80-A63D-E546C2F17F87}" dt="2022-04-03T05:48:19.833" v="228" actId="1076"/>
          <ac:spMkLst>
            <pc:docMk/>
            <pc:sldMk cId="614128000" sldId="259"/>
            <ac:spMk id="5" creationId="{0AFE370F-13F7-4893-950B-633D4F23781C}"/>
          </ac:spMkLst>
        </pc:spChg>
        <pc:spChg chg="add mod">
          <ac:chgData name="rodrigo tovar" userId="01e3bd09ca0c7338" providerId="LiveId" clId="{8E676E93-282E-4F80-A63D-E546C2F17F87}" dt="2022-04-03T05:52:43.724" v="518" actId="20577"/>
          <ac:spMkLst>
            <pc:docMk/>
            <pc:sldMk cId="614128000" sldId="259"/>
            <ac:spMk id="6" creationId="{69431ED7-D16F-436E-8180-9C2211007347}"/>
          </ac:spMkLst>
        </pc:spChg>
        <pc:spChg chg="add del mod">
          <ac:chgData name="rodrigo tovar" userId="01e3bd09ca0c7338" providerId="LiveId" clId="{8E676E93-282E-4F80-A63D-E546C2F17F87}" dt="2022-04-03T05:58:53.965" v="560" actId="21"/>
          <ac:spMkLst>
            <pc:docMk/>
            <pc:sldMk cId="614128000" sldId="259"/>
            <ac:spMk id="7" creationId="{68AE2DB6-2D1C-46E2-BADF-A31A994E83F4}"/>
          </ac:spMkLst>
        </pc:spChg>
      </pc:sldChg>
      <pc:sldChg chg="addSp delSp modSp new del mod">
        <pc:chgData name="rodrigo tovar" userId="01e3bd09ca0c7338" providerId="LiveId" clId="{8E676E93-282E-4F80-A63D-E546C2F17F87}" dt="2022-04-03T05:58:37.366" v="556" actId="47"/>
        <pc:sldMkLst>
          <pc:docMk/>
          <pc:sldMk cId="3285082795" sldId="260"/>
        </pc:sldMkLst>
        <pc:spChg chg="del">
          <ac:chgData name="rodrigo tovar" userId="01e3bd09ca0c7338" providerId="LiveId" clId="{8E676E93-282E-4F80-A63D-E546C2F17F87}" dt="2022-04-03T05:55:31.857" v="520" actId="478"/>
          <ac:spMkLst>
            <pc:docMk/>
            <pc:sldMk cId="3285082795" sldId="260"/>
            <ac:spMk id="2" creationId="{EE8A303C-8BE9-4464-BD62-380B63C5BA4A}"/>
          </ac:spMkLst>
        </pc:spChg>
        <pc:spChg chg="del">
          <ac:chgData name="rodrigo tovar" userId="01e3bd09ca0c7338" providerId="LiveId" clId="{8E676E93-282E-4F80-A63D-E546C2F17F87}" dt="2022-04-03T05:55:34.145" v="521" actId="478"/>
          <ac:spMkLst>
            <pc:docMk/>
            <pc:sldMk cId="3285082795" sldId="260"/>
            <ac:spMk id="3" creationId="{33EF0720-2F40-476E-8518-4C4A78BF0A8D}"/>
          </ac:spMkLst>
        </pc:spChg>
        <pc:spChg chg="add mod">
          <ac:chgData name="rodrigo tovar" userId="01e3bd09ca0c7338" providerId="LiveId" clId="{8E676E93-282E-4F80-A63D-E546C2F17F87}" dt="2022-04-03T05:55:58.273" v="550" actId="1076"/>
          <ac:spMkLst>
            <pc:docMk/>
            <pc:sldMk cId="3285082795" sldId="260"/>
            <ac:spMk id="4" creationId="{711FAD39-30E6-44AB-9851-F4900414456D}"/>
          </ac:spMkLst>
        </pc:spChg>
      </pc:sldChg>
      <pc:sldChg chg="new del">
        <pc:chgData name="rodrigo tovar" userId="01e3bd09ca0c7338" providerId="LiveId" clId="{8E676E93-282E-4F80-A63D-E546C2F17F87}" dt="2022-04-03T05:58:27.019" v="554" actId="47"/>
        <pc:sldMkLst>
          <pc:docMk/>
          <pc:sldMk cId="55016027" sldId="261"/>
        </pc:sldMkLst>
      </pc:sldChg>
      <pc:sldChg chg="new del">
        <pc:chgData name="rodrigo tovar" userId="01e3bd09ca0c7338" providerId="LiveId" clId="{8E676E93-282E-4F80-A63D-E546C2F17F87}" dt="2022-04-03T05:58:22.204" v="552" actId="47"/>
        <pc:sldMkLst>
          <pc:docMk/>
          <pc:sldMk cId="898642538" sldId="261"/>
        </pc:sldMkLst>
      </pc:sldChg>
      <pc:sldChg chg="addSp delSp modSp new mod">
        <pc:chgData name="rodrigo tovar" userId="01e3bd09ca0c7338" providerId="LiveId" clId="{8E676E93-282E-4F80-A63D-E546C2F17F87}" dt="2022-04-04T02:39:27.239" v="2368" actId="27636"/>
        <pc:sldMkLst>
          <pc:docMk/>
          <pc:sldMk cId="2025008844" sldId="261"/>
        </pc:sldMkLst>
        <pc:spChg chg="del">
          <ac:chgData name="rodrigo tovar" userId="01e3bd09ca0c7338" providerId="LiveId" clId="{8E676E93-282E-4F80-A63D-E546C2F17F87}" dt="2022-04-03T05:58:45.332" v="557" actId="478"/>
          <ac:spMkLst>
            <pc:docMk/>
            <pc:sldMk cId="2025008844" sldId="261"/>
            <ac:spMk id="2" creationId="{B4696760-1C37-473F-A053-ACCB2375CDCB}"/>
          </ac:spMkLst>
        </pc:spChg>
        <pc:spChg chg="del">
          <ac:chgData name="rodrigo tovar" userId="01e3bd09ca0c7338" providerId="LiveId" clId="{8E676E93-282E-4F80-A63D-E546C2F17F87}" dt="2022-04-03T05:58:47.303" v="558" actId="478"/>
          <ac:spMkLst>
            <pc:docMk/>
            <pc:sldMk cId="2025008844" sldId="261"/>
            <ac:spMk id="3" creationId="{46E31297-993F-4E4B-B6C0-EAF64230D7EC}"/>
          </ac:spMkLst>
        </pc:spChg>
        <pc:spChg chg="add mod">
          <ac:chgData name="rodrigo tovar" userId="01e3bd09ca0c7338" providerId="LiveId" clId="{8E676E93-282E-4F80-A63D-E546C2F17F87}" dt="2022-04-03T06:07:44.231" v="1387" actId="1076"/>
          <ac:spMkLst>
            <pc:docMk/>
            <pc:sldMk cId="2025008844" sldId="261"/>
            <ac:spMk id="4" creationId="{79982E25-ABDD-4362-A34D-641A7753A565}"/>
          </ac:spMkLst>
        </pc:spChg>
        <pc:spChg chg="add mod">
          <ac:chgData name="rodrigo tovar" userId="01e3bd09ca0c7338" providerId="LiveId" clId="{8E676E93-282E-4F80-A63D-E546C2F17F87}" dt="2022-04-04T02:39:27.239" v="2368" actId="27636"/>
          <ac:spMkLst>
            <pc:docMk/>
            <pc:sldMk cId="2025008844" sldId="261"/>
            <ac:spMk id="5" creationId="{1E03E7ED-608F-4743-ABF1-F6452B779647}"/>
          </ac:spMkLst>
        </pc:spChg>
      </pc:sldChg>
      <pc:sldChg chg="addSp delSp modSp new mod">
        <pc:chgData name="rodrigo tovar" userId="01e3bd09ca0c7338" providerId="LiveId" clId="{8E676E93-282E-4F80-A63D-E546C2F17F87}" dt="2022-04-03T20:20:24.488" v="1694" actId="21"/>
        <pc:sldMkLst>
          <pc:docMk/>
          <pc:sldMk cId="1715856651" sldId="262"/>
        </pc:sldMkLst>
        <pc:spChg chg="mod">
          <ac:chgData name="rodrigo tovar" userId="01e3bd09ca0c7338" providerId="LiveId" clId="{8E676E93-282E-4F80-A63D-E546C2F17F87}" dt="2022-04-03T20:05:27.738" v="1489" actId="1076"/>
          <ac:spMkLst>
            <pc:docMk/>
            <pc:sldMk cId="1715856651" sldId="262"/>
            <ac:spMk id="2" creationId="{7945686A-5A6C-4156-ADEF-F6A32A99B1F9}"/>
          </ac:spMkLst>
        </pc:spChg>
        <pc:spChg chg="add mod">
          <ac:chgData name="rodrigo tovar" userId="01e3bd09ca0c7338" providerId="LiveId" clId="{8E676E93-282E-4F80-A63D-E546C2F17F87}" dt="2022-04-03T20:06:28.266" v="1504" actId="1076"/>
          <ac:spMkLst>
            <pc:docMk/>
            <pc:sldMk cId="1715856651" sldId="262"/>
            <ac:spMk id="7" creationId="{EECADFBF-32F8-43A2-B82A-A3A3AFB582DE}"/>
          </ac:spMkLst>
        </pc:spChg>
        <pc:spChg chg="add mod">
          <ac:chgData name="rodrigo tovar" userId="01e3bd09ca0c7338" providerId="LiveId" clId="{8E676E93-282E-4F80-A63D-E546C2F17F87}" dt="2022-04-03T20:06:34.026" v="1506" actId="1076"/>
          <ac:spMkLst>
            <pc:docMk/>
            <pc:sldMk cId="1715856651" sldId="262"/>
            <ac:spMk id="8" creationId="{E34257C7-009C-4748-A34D-B46CF7E2A5FF}"/>
          </ac:spMkLst>
        </pc:spChg>
        <pc:spChg chg="add mod">
          <ac:chgData name="rodrigo tovar" userId="01e3bd09ca0c7338" providerId="LiveId" clId="{8E676E93-282E-4F80-A63D-E546C2F17F87}" dt="2022-04-03T20:08:42.762" v="1549" actId="1076"/>
          <ac:spMkLst>
            <pc:docMk/>
            <pc:sldMk cId="1715856651" sldId="262"/>
            <ac:spMk id="9" creationId="{3C206B26-2C96-49AB-85B5-34FF72B81929}"/>
          </ac:spMkLst>
        </pc:spChg>
        <pc:spChg chg="add mod">
          <ac:chgData name="rodrigo tovar" userId="01e3bd09ca0c7338" providerId="LiveId" clId="{8E676E93-282E-4F80-A63D-E546C2F17F87}" dt="2022-04-03T20:08:39.378" v="1548" actId="1076"/>
          <ac:spMkLst>
            <pc:docMk/>
            <pc:sldMk cId="1715856651" sldId="262"/>
            <ac:spMk id="10" creationId="{570ADF30-20A1-4B52-907C-B4D02B3D91B0}"/>
          </ac:spMkLst>
        </pc:spChg>
        <pc:spChg chg="add mod">
          <ac:chgData name="rodrigo tovar" userId="01e3bd09ca0c7338" providerId="LiveId" clId="{8E676E93-282E-4F80-A63D-E546C2F17F87}" dt="2022-04-03T20:08:37.746" v="1547" actId="1076"/>
          <ac:spMkLst>
            <pc:docMk/>
            <pc:sldMk cId="1715856651" sldId="262"/>
            <ac:spMk id="11" creationId="{764863A3-3890-4675-8A4D-A9B736FE766D}"/>
          </ac:spMkLst>
        </pc:spChg>
        <pc:spChg chg="add mod">
          <ac:chgData name="rodrigo tovar" userId="01e3bd09ca0c7338" providerId="LiveId" clId="{8E676E93-282E-4F80-A63D-E546C2F17F87}" dt="2022-04-03T20:08:34.097" v="1546" actId="1076"/>
          <ac:spMkLst>
            <pc:docMk/>
            <pc:sldMk cId="1715856651" sldId="262"/>
            <ac:spMk id="12" creationId="{7947FB04-18C0-4A0C-91D6-14AF5C66F199}"/>
          </ac:spMkLst>
        </pc:spChg>
        <pc:spChg chg="add del mod">
          <ac:chgData name="rodrigo tovar" userId="01e3bd09ca0c7338" providerId="LiveId" clId="{8E676E93-282E-4F80-A63D-E546C2F17F87}" dt="2022-04-03T20:20:24.488" v="1694" actId="21"/>
          <ac:spMkLst>
            <pc:docMk/>
            <pc:sldMk cId="1715856651" sldId="262"/>
            <ac:spMk id="29" creationId="{8CD74DAB-1361-4587-A350-596B1C4C05C1}"/>
          </ac:spMkLst>
        </pc:spChg>
        <pc:picChg chg="add mod">
          <ac:chgData name="rodrigo tovar" userId="01e3bd09ca0c7338" providerId="LiveId" clId="{8E676E93-282E-4F80-A63D-E546C2F17F87}" dt="2022-04-03T20:07:40.642" v="1528" actId="1076"/>
          <ac:picMkLst>
            <pc:docMk/>
            <pc:sldMk cId="1715856651" sldId="262"/>
            <ac:picMk id="4" creationId="{C39F69CB-87C0-4F37-B4ED-9FF3681FFAE2}"/>
          </ac:picMkLst>
        </pc:picChg>
        <pc:picChg chg="add mod">
          <ac:chgData name="rodrigo tovar" userId="01e3bd09ca0c7338" providerId="LiveId" clId="{8E676E93-282E-4F80-A63D-E546C2F17F87}" dt="2022-04-03T20:10:28.090" v="1559" actId="1076"/>
          <ac:picMkLst>
            <pc:docMk/>
            <pc:sldMk cId="1715856651" sldId="262"/>
            <ac:picMk id="6" creationId="{C2EAD2A2-EDDA-48A2-9928-A32DEABCA90E}"/>
          </ac:picMkLst>
        </pc:picChg>
        <pc:picChg chg="add mod">
          <ac:chgData name="rodrigo tovar" userId="01e3bd09ca0c7338" providerId="LiveId" clId="{8E676E93-282E-4F80-A63D-E546C2F17F87}" dt="2022-04-03T20:07:43.793" v="1530" actId="1076"/>
          <ac:picMkLst>
            <pc:docMk/>
            <pc:sldMk cId="1715856651" sldId="262"/>
            <ac:picMk id="14" creationId="{6469958D-991C-46DE-984D-FF06F8256E79}"/>
          </ac:picMkLst>
        </pc:picChg>
        <pc:picChg chg="add mod">
          <ac:chgData name="rodrigo tovar" userId="01e3bd09ca0c7338" providerId="LiveId" clId="{8E676E93-282E-4F80-A63D-E546C2F17F87}" dt="2022-04-03T20:07:48.426" v="1532" actId="1076"/>
          <ac:picMkLst>
            <pc:docMk/>
            <pc:sldMk cId="1715856651" sldId="262"/>
            <ac:picMk id="16" creationId="{3B0594E8-BEB5-444C-8601-43B29B70B2CC}"/>
          </ac:picMkLst>
        </pc:picChg>
        <pc:picChg chg="add mod">
          <ac:chgData name="rodrigo tovar" userId="01e3bd09ca0c7338" providerId="LiveId" clId="{8E676E93-282E-4F80-A63D-E546C2F17F87}" dt="2022-04-03T20:07:52.738" v="1534" actId="1076"/>
          <ac:picMkLst>
            <pc:docMk/>
            <pc:sldMk cId="1715856651" sldId="262"/>
            <ac:picMk id="18" creationId="{E2457516-F425-4E82-A59A-FDA89E8034EE}"/>
          </ac:picMkLst>
        </pc:picChg>
        <pc:picChg chg="add mod">
          <ac:chgData name="rodrigo tovar" userId="01e3bd09ca0c7338" providerId="LiveId" clId="{8E676E93-282E-4F80-A63D-E546C2F17F87}" dt="2022-04-03T20:08:29.721" v="1545" actId="1076"/>
          <ac:picMkLst>
            <pc:docMk/>
            <pc:sldMk cId="1715856651" sldId="262"/>
            <ac:picMk id="20" creationId="{2D655159-5E92-49A3-AC35-9376C2CC9B0E}"/>
          </ac:picMkLst>
        </pc:picChg>
        <pc:picChg chg="add mod">
          <ac:chgData name="rodrigo tovar" userId="01e3bd09ca0c7338" providerId="LiveId" clId="{8E676E93-282E-4F80-A63D-E546C2F17F87}" dt="2022-04-03T20:12:20.046" v="1596" actId="1036"/>
          <ac:picMkLst>
            <pc:docMk/>
            <pc:sldMk cId="1715856651" sldId="262"/>
            <ac:picMk id="22" creationId="{E2E2A93C-D27B-476F-9268-54381D09ACC1}"/>
          </ac:picMkLst>
        </pc:picChg>
        <pc:picChg chg="add mod">
          <ac:chgData name="rodrigo tovar" userId="01e3bd09ca0c7338" providerId="LiveId" clId="{8E676E93-282E-4F80-A63D-E546C2F17F87}" dt="2022-04-03T20:12:23.903" v="1607" actId="1035"/>
          <ac:picMkLst>
            <pc:docMk/>
            <pc:sldMk cId="1715856651" sldId="262"/>
            <ac:picMk id="24" creationId="{BCFED9BD-40CA-459C-A8F1-A9DE6B78E16B}"/>
          </ac:picMkLst>
        </pc:picChg>
        <pc:picChg chg="add mod">
          <ac:chgData name="rodrigo tovar" userId="01e3bd09ca0c7338" providerId="LiveId" clId="{8E676E93-282E-4F80-A63D-E546C2F17F87}" dt="2022-04-03T20:12:27.313" v="1619" actId="1035"/>
          <ac:picMkLst>
            <pc:docMk/>
            <pc:sldMk cId="1715856651" sldId="262"/>
            <ac:picMk id="26" creationId="{B9E7F4DC-6A6A-407A-AA5A-0F9576C626F8}"/>
          </ac:picMkLst>
        </pc:picChg>
        <pc:picChg chg="add mod">
          <ac:chgData name="rodrigo tovar" userId="01e3bd09ca0c7338" providerId="LiveId" clId="{8E676E93-282E-4F80-A63D-E546C2F17F87}" dt="2022-04-03T20:12:31.621" v="1634" actId="1035"/>
          <ac:picMkLst>
            <pc:docMk/>
            <pc:sldMk cId="1715856651" sldId="262"/>
            <ac:picMk id="28" creationId="{C0203146-365F-4556-8682-70DC8D71FE3A}"/>
          </ac:picMkLst>
        </pc:picChg>
      </pc:sldChg>
      <pc:sldChg chg="new del">
        <pc:chgData name="rodrigo tovar" userId="01e3bd09ca0c7338" providerId="LiveId" clId="{8E676E93-282E-4F80-A63D-E546C2F17F87}" dt="2022-04-03T20:01:38.299" v="1389" actId="47"/>
        <pc:sldMkLst>
          <pc:docMk/>
          <pc:sldMk cId="1774056861" sldId="262"/>
        </pc:sldMkLst>
      </pc:sldChg>
      <pc:sldChg chg="addSp modSp new mod ord">
        <pc:chgData name="rodrigo tovar" userId="01e3bd09ca0c7338" providerId="LiveId" clId="{8E676E93-282E-4F80-A63D-E546C2F17F87}" dt="2022-04-03T20:24:48.560" v="1923" actId="1076"/>
        <pc:sldMkLst>
          <pc:docMk/>
          <pc:sldMk cId="56906945" sldId="263"/>
        </pc:sldMkLst>
        <pc:spChg chg="mod">
          <ac:chgData name="rodrigo tovar" userId="01e3bd09ca0c7338" providerId="LiveId" clId="{8E676E93-282E-4F80-A63D-E546C2F17F87}" dt="2022-04-03T20:18:42.568" v="1673" actId="1076"/>
          <ac:spMkLst>
            <pc:docMk/>
            <pc:sldMk cId="56906945" sldId="263"/>
            <ac:spMk id="2" creationId="{EF0F228B-6D68-46D2-8E02-6AF12873734F}"/>
          </ac:spMkLst>
        </pc:spChg>
        <pc:spChg chg="add mod">
          <ac:chgData name="rodrigo tovar" userId="01e3bd09ca0c7338" providerId="LiveId" clId="{8E676E93-282E-4F80-A63D-E546C2F17F87}" dt="2022-04-03T20:19:36.537" v="1685" actId="1076"/>
          <ac:spMkLst>
            <pc:docMk/>
            <pc:sldMk cId="56906945" sldId="263"/>
            <ac:spMk id="5" creationId="{372D4CE9-8B08-4E6D-9FC0-87AFAA8E9DA3}"/>
          </ac:spMkLst>
        </pc:spChg>
        <pc:spChg chg="add mod">
          <ac:chgData name="rodrigo tovar" userId="01e3bd09ca0c7338" providerId="LiveId" clId="{8E676E93-282E-4F80-A63D-E546C2F17F87}" dt="2022-04-03T20:19:59.799" v="1691" actId="1038"/>
          <ac:spMkLst>
            <pc:docMk/>
            <pc:sldMk cId="56906945" sldId="263"/>
            <ac:spMk id="6" creationId="{554EA3A4-6F3A-4C06-AA29-D30564E72A97}"/>
          </ac:spMkLst>
        </pc:spChg>
        <pc:spChg chg="add mod">
          <ac:chgData name="rodrigo tovar" userId="01e3bd09ca0c7338" providerId="LiveId" clId="{8E676E93-282E-4F80-A63D-E546C2F17F87}" dt="2022-04-03T20:20:46.561" v="1727" actId="14100"/>
          <ac:spMkLst>
            <pc:docMk/>
            <pc:sldMk cId="56906945" sldId="263"/>
            <ac:spMk id="9" creationId="{9F1AACE9-C04D-4DD2-9BFE-345DC8EE10F2}"/>
          </ac:spMkLst>
        </pc:spChg>
        <pc:spChg chg="add mod">
          <ac:chgData name="rodrigo tovar" userId="01e3bd09ca0c7338" providerId="LiveId" clId="{8E676E93-282E-4F80-A63D-E546C2F17F87}" dt="2022-04-03T20:21:06.809" v="1731" actId="1076"/>
          <ac:spMkLst>
            <pc:docMk/>
            <pc:sldMk cId="56906945" sldId="263"/>
            <ac:spMk id="11" creationId="{9AC4F6DD-ABBF-41B2-9968-C2F5B12B3329}"/>
          </ac:spMkLst>
        </pc:spChg>
        <pc:spChg chg="add mod">
          <ac:chgData name="rodrigo tovar" userId="01e3bd09ca0c7338" providerId="LiveId" clId="{8E676E93-282E-4F80-A63D-E546C2F17F87}" dt="2022-04-03T20:21:08.451" v="1733" actId="20577"/>
          <ac:spMkLst>
            <pc:docMk/>
            <pc:sldMk cId="56906945" sldId="263"/>
            <ac:spMk id="12" creationId="{4CF5080D-1C16-4E5A-B21D-19F961D28111}"/>
          </ac:spMkLst>
        </pc:spChg>
        <pc:spChg chg="add mod">
          <ac:chgData name="rodrigo tovar" userId="01e3bd09ca0c7338" providerId="LiveId" clId="{8E676E93-282E-4F80-A63D-E546C2F17F87}" dt="2022-04-03T20:21:34.752" v="1766" actId="14100"/>
          <ac:spMkLst>
            <pc:docMk/>
            <pc:sldMk cId="56906945" sldId="263"/>
            <ac:spMk id="14" creationId="{20739CC1-F915-4227-A7B0-5A0BDFBA0F7C}"/>
          </ac:spMkLst>
        </pc:spChg>
        <pc:spChg chg="add mod">
          <ac:chgData name="rodrigo tovar" userId="01e3bd09ca0c7338" providerId="LiveId" clId="{8E676E93-282E-4F80-A63D-E546C2F17F87}" dt="2022-04-03T20:21:50.728" v="1770" actId="1076"/>
          <ac:spMkLst>
            <pc:docMk/>
            <pc:sldMk cId="56906945" sldId="263"/>
            <ac:spMk id="16" creationId="{55421C53-CF7F-443C-A399-BBA2BF2CA721}"/>
          </ac:spMkLst>
        </pc:spChg>
        <pc:spChg chg="add mod">
          <ac:chgData name="rodrigo tovar" userId="01e3bd09ca0c7338" providerId="LiveId" clId="{8E676E93-282E-4F80-A63D-E546C2F17F87}" dt="2022-04-03T20:21:56" v="1774" actId="20577"/>
          <ac:spMkLst>
            <pc:docMk/>
            <pc:sldMk cId="56906945" sldId="263"/>
            <ac:spMk id="17" creationId="{5BCE23C3-9FE0-4E73-9B72-BC3FBC18E08F}"/>
          </ac:spMkLst>
        </pc:spChg>
        <pc:spChg chg="add mod">
          <ac:chgData name="rodrigo tovar" userId="01e3bd09ca0c7338" providerId="LiveId" clId="{8E676E93-282E-4F80-A63D-E546C2F17F87}" dt="2022-04-03T20:23:00.977" v="1823" actId="1037"/>
          <ac:spMkLst>
            <pc:docMk/>
            <pc:sldMk cId="56906945" sldId="263"/>
            <ac:spMk id="20" creationId="{ABC39486-2E77-4556-B131-366409F3BF31}"/>
          </ac:spMkLst>
        </pc:spChg>
        <pc:spChg chg="add mod">
          <ac:chgData name="rodrigo tovar" userId="01e3bd09ca0c7338" providerId="LiveId" clId="{8E676E93-282E-4F80-A63D-E546C2F17F87}" dt="2022-04-03T20:23:23.753" v="1827" actId="1076"/>
          <ac:spMkLst>
            <pc:docMk/>
            <pc:sldMk cId="56906945" sldId="263"/>
            <ac:spMk id="22" creationId="{7D0D568F-5E2C-4D1C-992B-382D0C677756}"/>
          </ac:spMkLst>
        </pc:spChg>
        <pc:spChg chg="add mod">
          <ac:chgData name="rodrigo tovar" userId="01e3bd09ca0c7338" providerId="LiveId" clId="{8E676E93-282E-4F80-A63D-E546C2F17F87}" dt="2022-04-03T20:23:25.393" v="1829" actId="20577"/>
          <ac:spMkLst>
            <pc:docMk/>
            <pc:sldMk cId="56906945" sldId="263"/>
            <ac:spMk id="23" creationId="{E6DE2171-1A79-4A10-82EB-939026D1D02E}"/>
          </ac:spMkLst>
        </pc:spChg>
        <pc:spChg chg="add mod">
          <ac:chgData name="rodrigo tovar" userId="01e3bd09ca0c7338" providerId="LiveId" clId="{8E676E93-282E-4F80-A63D-E546C2F17F87}" dt="2022-04-03T20:24:05.929" v="1886" actId="1076"/>
          <ac:spMkLst>
            <pc:docMk/>
            <pc:sldMk cId="56906945" sldId="263"/>
            <ac:spMk id="29" creationId="{067C1166-B5A2-4697-8543-AE5B01E33C81}"/>
          </ac:spMkLst>
        </pc:spChg>
        <pc:spChg chg="add mod">
          <ac:chgData name="rodrigo tovar" userId="01e3bd09ca0c7338" providerId="LiveId" clId="{8E676E93-282E-4F80-A63D-E546C2F17F87}" dt="2022-04-03T20:24:46.831" v="1922" actId="1076"/>
          <ac:spMkLst>
            <pc:docMk/>
            <pc:sldMk cId="56906945" sldId="263"/>
            <ac:spMk id="32" creationId="{67DD5FDD-F201-4C40-B241-09AE266DAD3F}"/>
          </ac:spMkLst>
        </pc:spChg>
        <pc:picChg chg="add mod">
          <ac:chgData name="rodrigo tovar" userId="01e3bd09ca0c7338" providerId="LiveId" clId="{8E676E93-282E-4F80-A63D-E546C2F17F87}" dt="2022-04-03T20:19:03.600" v="1678" actId="1076"/>
          <ac:picMkLst>
            <pc:docMk/>
            <pc:sldMk cId="56906945" sldId="263"/>
            <ac:picMk id="4" creationId="{A1BB67CB-11E6-4E56-9188-06F17FC6EAA7}"/>
          </ac:picMkLst>
        </pc:picChg>
        <pc:picChg chg="add mod">
          <ac:chgData name="rodrigo tovar" userId="01e3bd09ca0c7338" providerId="LiveId" clId="{8E676E93-282E-4F80-A63D-E546C2F17F87}" dt="2022-04-03T20:20:58.905" v="1729" actId="1076"/>
          <ac:picMkLst>
            <pc:docMk/>
            <pc:sldMk cId="56906945" sldId="263"/>
            <ac:picMk id="10" creationId="{2FDEA149-9AD7-48D1-92E6-8ACEF820CAE4}"/>
          </ac:picMkLst>
        </pc:picChg>
        <pc:picChg chg="add mod">
          <ac:chgData name="rodrigo tovar" userId="01e3bd09ca0c7338" providerId="LiveId" clId="{8E676E93-282E-4F80-A63D-E546C2F17F87}" dt="2022-04-03T20:21:43.242" v="1768" actId="1076"/>
          <ac:picMkLst>
            <pc:docMk/>
            <pc:sldMk cId="56906945" sldId="263"/>
            <ac:picMk id="15" creationId="{7E1C9EE4-BBE8-4669-8176-4EDF3E691E0C}"/>
          </ac:picMkLst>
        </pc:picChg>
        <pc:picChg chg="add mod">
          <ac:chgData name="rodrigo tovar" userId="01e3bd09ca0c7338" providerId="LiveId" clId="{8E676E93-282E-4F80-A63D-E546C2F17F87}" dt="2022-04-03T20:23:14.890" v="1825" actId="1076"/>
          <ac:picMkLst>
            <pc:docMk/>
            <pc:sldMk cId="56906945" sldId="263"/>
            <ac:picMk id="21" creationId="{1A035950-FC7A-445D-920F-B227DC7F7F57}"/>
          </ac:picMkLst>
        </pc:picChg>
        <pc:cxnChg chg="add">
          <ac:chgData name="rodrigo tovar" userId="01e3bd09ca0c7338" providerId="LiveId" clId="{8E676E93-282E-4F80-A63D-E546C2F17F87}" dt="2022-04-03T20:20:18.065" v="1692" actId="11529"/>
          <ac:cxnSpMkLst>
            <pc:docMk/>
            <pc:sldMk cId="56906945" sldId="263"/>
            <ac:cxnSpMk id="8" creationId="{84A635D2-7B6B-4BEF-97A4-345156BDC12A}"/>
          </ac:cxnSpMkLst>
        </pc:cxnChg>
        <pc:cxnChg chg="add mod">
          <ac:chgData name="rodrigo tovar" userId="01e3bd09ca0c7338" providerId="LiveId" clId="{8E676E93-282E-4F80-A63D-E546C2F17F87}" dt="2022-04-03T20:21:15.761" v="1735" actId="1076"/>
          <ac:cxnSpMkLst>
            <pc:docMk/>
            <pc:sldMk cId="56906945" sldId="263"/>
            <ac:cxnSpMk id="13" creationId="{5658A428-85E3-4FD0-8423-A6A5825FCBA7}"/>
          </ac:cxnSpMkLst>
        </pc:cxnChg>
        <pc:cxnChg chg="add mod">
          <ac:chgData name="rodrigo tovar" userId="01e3bd09ca0c7338" providerId="LiveId" clId="{8E676E93-282E-4F80-A63D-E546C2F17F87}" dt="2022-04-03T20:22:39.233" v="1776" actId="1076"/>
          <ac:cxnSpMkLst>
            <pc:docMk/>
            <pc:sldMk cId="56906945" sldId="263"/>
            <ac:cxnSpMk id="19" creationId="{44073CA7-D316-485C-A38D-48E0F33C6F89}"/>
          </ac:cxnSpMkLst>
        </pc:cxnChg>
        <pc:cxnChg chg="add mod">
          <ac:chgData name="rodrigo tovar" userId="01e3bd09ca0c7338" providerId="LiveId" clId="{8E676E93-282E-4F80-A63D-E546C2F17F87}" dt="2022-04-03T20:23:36.089" v="1833" actId="14100"/>
          <ac:cxnSpMkLst>
            <pc:docMk/>
            <pc:sldMk cId="56906945" sldId="263"/>
            <ac:cxnSpMk id="24" creationId="{50276DA4-F436-42C8-A455-CFCA1EB7CF4B}"/>
          </ac:cxnSpMkLst>
        </pc:cxnChg>
        <pc:cxnChg chg="add mod">
          <ac:chgData name="rodrigo tovar" userId="01e3bd09ca0c7338" providerId="LiveId" clId="{8E676E93-282E-4F80-A63D-E546C2F17F87}" dt="2022-04-03T20:23:41.657" v="1836" actId="14100"/>
          <ac:cxnSpMkLst>
            <pc:docMk/>
            <pc:sldMk cId="56906945" sldId="263"/>
            <ac:cxnSpMk id="27" creationId="{B76E1768-5C65-4045-9A86-993CA5321B23}"/>
          </ac:cxnSpMkLst>
        </pc:cxnChg>
        <pc:cxnChg chg="add mod">
          <ac:chgData name="rodrigo tovar" userId="01e3bd09ca0c7338" providerId="LiveId" clId="{8E676E93-282E-4F80-A63D-E546C2F17F87}" dt="2022-04-03T20:24:48.560" v="1923" actId="1076"/>
          <ac:cxnSpMkLst>
            <pc:docMk/>
            <pc:sldMk cId="56906945" sldId="263"/>
            <ac:cxnSpMk id="30" creationId="{DC1D1A26-B1AD-4F4C-B455-6228DEB5C2EF}"/>
          </ac:cxnSpMkLst>
        </pc:cxnChg>
      </pc:sldChg>
      <pc:sldChg chg="new del">
        <pc:chgData name="rodrigo tovar" userId="01e3bd09ca0c7338" providerId="LiveId" clId="{8E676E93-282E-4F80-A63D-E546C2F17F87}" dt="2022-04-03T20:18:08.309" v="1636" actId="47"/>
        <pc:sldMkLst>
          <pc:docMk/>
          <pc:sldMk cId="1033034535" sldId="263"/>
        </pc:sldMkLst>
      </pc:sldChg>
      <pc:sldChg chg="addSp delSp modSp new mod">
        <pc:chgData name="rodrigo tovar" userId="01e3bd09ca0c7338" providerId="LiveId" clId="{8E676E93-282E-4F80-A63D-E546C2F17F87}" dt="2022-04-03T20:34:54.761" v="2061" actId="20577"/>
        <pc:sldMkLst>
          <pc:docMk/>
          <pc:sldMk cId="786763769" sldId="264"/>
        </pc:sldMkLst>
        <pc:spChg chg="del">
          <ac:chgData name="rodrigo tovar" userId="01e3bd09ca0c7338" providerId="LiveId" clId="{8E676E93-282E-4F80-A63D-E546C2F17F87}" dt="2022-04-03T20:26:38.040" v="1925" actId="478"/>
          <ac:spMkLst>
            <pc:docMk/>
            <pc:sldMk cId="786763769" sldId="264"/>
            <ac:spMk id="2" creationId="{BC11B3FC-8C75-4C3B-A59C-BB63F93AAEBA}"/>
          </ac:spMkLst>
        </pc:spChg>
        <pc:spChg chg="add mod">
          <ac:chgData name="rodrigo tovar" userId="01e3bd09ca0c7338" providerId="LiveId" clId="{8E676E93-282E-4F80-A63D-E546C2F17F87}" dt="2022-04-03T20:29:06.575" v="1959" actId="27636"/>
          <ac:spMkLst>
            <pc:docMk/>
            <pc:sldMk cId="786763769" sldId="264"/>
            <ac:spMk id="7" creationId="{9581ECF0-73E9-47CA-BD38-42089A456F2A}"/>
          </ac:spMkLst>
        </pc:spChg>
        <pc:spChg chg="add mod">
          <ac:chgData name="rodrigo tovar" userId="01e3bd09ca0c7338" providerId="LiveId" clId="{8E676E93-282E-4F80-A63D-E546C2F17F87}" dt="2022-04-03T20:29:23.386" v="1978" actId="20577"/>
          <ac:spMkLst>
            <pc:docMk/>
            <pc:sldMk cId="786763769" sldId="264"/>
            <ac:spMk id="8" creationId="{059D71BD-FCB2-4359-83CA-68E7C6DA12CD}"/>
          </ac:spMkLst>
        </pc:spChg>
        <pc:spChg chg="add mod">
          <ac:chgData name="rodrigo tovar" userId="01e3bd09ca0c7338" providerId="LiveId" clId="{8E676E93-282E-4F80-A63D-E546C2F17F87}" dt="2022-04-03T20:33:42.922" v="2011" actId="962"/>
          <ac:spMkLst>
            <pc:docMk/>
            <pc:sldMk cId="786763769" sldId="264"/>
            <ac:spMk id="9" creationId="{01D68A50-5CE4-478D-B175-BBE89CB92C08}"/>
          </ac:spMkLst>
        </pc:spChg>
        <pc:spChg chg="add mod">
          <ac:chgData name="rodrigo tovar" userId="01e3bd09ca0c7338" providerId="LiveId" clId="{8E676E93-282E-4F80-A63D-E546C2F17F87}" dt="2022-04-03T20:34:06.447" v="2034" actId="1076"/>
          <ac:spMkLst>
            <pc:docMk/>
            <pc:sldMk cId="786763769" sldId="264"/>
            <ac:spMk id="12" creationId="{C9974539-7B71-4390-8E27-B600CB467859}"/>
          </ac:spMkLst>
        </pc:spChg>
        <pc:spChg chg="add mod">
          <ac:chgData name="rodrigo tovar" userId="01e3bd09ca0c7338" providerId="LiveId" clId="{8E676E93-282E-4F80-A63D-E546C2F17F87}" dt="2022-04-03T20:34:23.761" v="2046" actId="27636"/>
          <ac:spMkLst>
            <pc:docMk/>
            <pc:sldMk cId="786763769" sldId="264"/>
            <ac:spMk id="15" creationId="{4DB0F664-A45C-4CCE-8AB4-7108D0427585}"/>
          </ac:spMkLst>
        </pc:spChg>
        <pc:spChg chg="add del mod">
          <ac:chgData name="rodrigo tovar" userId="01e3bd09ca0c7338" providerId="LiveId" clId="{8E676E93-282E-4F80-A63D-E546C2F17F87}" dt="2022-04-03T20:34:38.519" v="2053" actId="478"/>
          <ac:spMkLst>
            <pc:docMk/>
            <pc:sldMk cId="786763769" sldId="264"/>
            <ac:spMk id="16" creationId="{E2CD3A3C-7DFF-4D45-A38B-C94A8F957FC3}"/>
          </ac:spMkLst>
        </pc:spChg>
        <pc:spChg chg="add mod">
          <ac:chgData name="rodrigo tovar" userId="01e3bd09ca0c7338" providerId="LiveId" clId="{8E676E93-282E-4F80-A63D-E546C2F17F87}" dt="2022-04-03T20:34:54.761" v="2061" actId="20577"/>
          <ac:spMkLst>
            <pc:docMk/>
            <pc:sldMk cId="786763769" sldId="264"/>
            <ac:spMk id="17" creationId="{AAF8BDB1-FBA7-4CA0-B45A-5D8BF3F983D9}"/>
          </ac:spMkLst>
        </pc:spChg>
        <pc:picChg chg="add mod">
          <ac:chgData name="rodrigo tovar" userId="01e3bd09ca0c7338" providerId="LiveId" clId="{8E676E93-282E-4F80-A63D-E546C2F17F87}" dt="2022-04-03T20:30:36.764" v="2003" actId="1035"/>
          <ac:picMkLst>
            <pc:docMk/>
            <pc:sldMk cId="786763769" sldId="264"/>
            <ac:picMk id="4" creationId="{E8BF5F05-09D1-4295-96ED-C0C4807EA157}"/>
          </ac:picMkLst>
        </pc:picChg>
        <pc:picChg chg="add mod">
          <ac:chgData name="rodrigo tovar" userId="01e3bd09ca0c7338" providerId="LiveId" clId="{8E676E93-282E-4F80-A63D-E546C2F17F87}" dt="2022-04-03T20:30:33.130" v="1988" actId="1036"/>
          <ac:picMkLst>
            <pc:docMk/>
            <pc:sldMk cId="786763769" sldId="264"/>
            <ac:picMk id="6" creationId="{A4DBB1C7-758D-4010-903F-BF0EA7D52495}"/>
          </ac:picMkLst>
        </pc:picChg>
        <pc:picChg chg="add mod">
          <ac:chgData name="rodrigo tovar" userId="01e3bd09ca0c7338" providerId="LiveId" clId="{8E676E93-282E-4F80-A63D-E546C2F17F87}" dt="2022-04-03T20:34:03.333" v="2033" actId="1036"/>
          <ac:picMkLst>
            <pc:docMk/>
            <pc:sldMk cId="786763769" sldId="264"/>
            <ac:picMk id="11" creationId="{06CAC740-8B86-4746-A028-3C9C5B2C6677}"/>
          </ac:picMkLst>
        </pc:picChg>
        <pc:picChg chg="add mod">
          <ac:chgData name="rodrigo tovar" userId="01e3bd09ca0c7338" providerId="LiveId" clId="{8E676E93-282E-4F80-A63D-E546C2F17F87}" dt="2022-04-03T20:34:08.583" v="2035" actId="1076"/>
          <ac:picMkLst>
            <pc:docMk/>
            <pc:sldMk cId="786763769" sldId="264"/>
            <ac:picMk id="14" creationId="{2832B099-C067-4CA3-A860-9729345C6B3C}"/>
          </ac:picMkLst>
        </pc:picChg>
      </pc:sldChg>
      <pc:sldChg chg="addSp modSp new mod">
        <pc:chgData name="rodrigo tovar" userId="01e3bd09ca0c7338" providerId="LiveId" clId="{8E676E93-282E-4F80-A63D-E546C2F17F87}" dt="2022-04-03T20:47:57.223" v="2140" actId="1076"/>
        <pc:sldMkLst>
          <pc:docMk/>
          <pc:sldMk cId="2989313993" sldId="265"/>
        </pc:sldMkLst>
        <pc:spChg chg="mod">
          <ac:chgData name="rodrigo tovar" userId="01e3bd09ca0c7338" providerId="LiveId" clId="{8E676E93-282E-4F80-A63D-E546C2F17F87}" dt="2022-04-03T20:46:07.462" v="2083" actId="1076"/>
          <ac:spMkLst>
            <pc:docMk/>
            <pc:sldMk cId="2989313993" sldId="265"/>
            <ac:spMk id="2" creationId="{B67A4202-3B74-412C-B5A4-D0F025F68516}"/>
          </ac:spMkLst>
        </pc:spChg>
        <pc:spChg chg="add mod">
          <ac:chgData name="rodrigo tovar" userId="01e3bd09ca0c7338" providerId="LiveId" clId="{8E676E93-282E-4F80-A63D-E546C2F17F87}" dt="2022-04-03T20:47:57.223" v="2140" actId="1076"/>
          <ac:spMkLst>
            <pc:docMk/>
            <pc:sldMk cId="2989313993" sldId="265"/>
            <ac:spMk id="7" creationId="{CDCE68C4-217B-4BD5-851D-21E28D62264D}"/>
          </ac:spMkLst>
        </pc:spChg>
        <pc:spChg chg="add mod">
          <ac:chgData name="rodrigo tovar" userId="01e3bd09ca0c7338" providerId="LiveId" clId="{8E676E93-282E-4F80-A63D-E546C2F17F87}" dt="2022-04-03T20:47:17.880" v="2130" actId="20577"/>
          <ac:spMkLst>
            <pc:docMk/>
            <pc:sldMk cId="2989313993" sldId="265"/>
            <ac:spMk id="8" creationId="{531BBF92-B4ED-40E5-A228-00745CB1FBF3}"/>
          </ac:spMkLst>
        </pc:spChg>
        <pc:spChg chg="add mod">
          <ac:chgData name="rodrigo tovar" userId="01e3bd09ca0c7338" providerId="LiveId" clId="{8E676E93-282E-4F80-A63D-E546C2F17F87}" dt="2022-04-03T20:47:30.670" v="2139" actId="14100"/>
          <ac:spMkLst>
            <pc:docMk/>
            <pc:sldMk cId="2989313993" sldId="265"/>
            <ac:spMk id="9" creationId="{091B9EDA-0325-4413-BB88-BCB118D5A4DA}"/>
          </ac:spMkLst>
        </pc:spChg>
        <pc:picChg chg="add mod">
          <ac:chgData name="rodrigo tovar" userId="01e3bd09ca0c7338" providerId="LiveId" clId="{8E676E93-282E-4F80-A63D-E546C2F17F87}" dt="2022-04-03T20:46:39.546" v="2089" actId="27614"/>
          <ac:picMkLst>
            <pc:docMk/>
            <pc:sldMk cId="2989313993" sldId="265"/>
            <ac:picMk id="4" creationId="{9638A581-6DCD-490B-A984-72076324A1ED}"/>
          </ac:picMkLst>
        </pc:picChg>
        <pc:picChg chg="add mod">
          <ac:chgData name="rodrigo tovar" userId="01e3bd09ca0c7338" providerId="LiveId" clId="{8E676E93-282E-4F80-A63D-E546C2F17F87}" dt="2022-04-03T20:46:47.069" v="2096" actId="1076"/>
          <ac:picMkLst>
            <pc:docMk/>
            <pc:sldMk cId="2989313993" sldId="265"/>
            <ac:picMk id="6" creationId="{79EF3AE3-AB4B-4EB3-B13A-BDAD846F5B1B}"/>
          </ac:picMkLst>
        </pc:picChg>
      </pc:sldChg>
      <pc:sldChg chg="addSp delSp modSp new mod">
        <pc:chgData name="rodrigo tovar" userId="01e3bd09ca0c7338" providerId="LiveId" clId="{8E676E93-282E-4F80-A63D-E546C2F17F87}" dt="2022-04-03T21:29:16.466" v="2359" actId="1076"/>
        <pc:sldMkLst>
          <pc:docMk/>
          <pc:sldMk cId="755972835" sldId="266"/>
        </pc:sldMkLst>
        <pc:spChg chg="del">
          <ac:chgData name="rodrigo tovar" userId="01e3bd09ca0c7338" providerId="LiveId" clId="{8E676E93-282E-4F80-A63D-E546C2F17F87}" dt="2022-04-03T20:51:41.453" v="2202" actId="478"/>
          <ac:spMkLst>
            <pc:docMk/>
            <pc:sldMk cId="755972835" sldId="266"/>
            <ac:spMk id="2" creationId="{C288EEB8-0080-4F2B-AEA7-37D885EACD12}"/>
          </ac:spMkLst>
        </pc:spChg>
        <pc:spChg chg="add mod">
          <ac:chgData name="rodrigo tovar" userId="01e3bd09ca0c7338" providerId="LiveId" clId="{8E676E93-282E-4F80-A63D-E546C2F17F87}" dt="2022-04-03T20:51:44.574" v="2203" actId="1076"/>
          <ac:spMkLst>
            <pc:docMk/>
            <pc:sldMk cId="755972835" sldId="266"/>
            <ac:spMk id="9" creationId="{63B4DAE3-1B85-4242-AD56-B561E8E9D1E0}"/>
          </ac:spMkLst>
        </pc:spChg>
        <pc:spChg chg="add mod">
          <ac:chgData name="rodrigo tovar" userId="01e3bd09ca0c7338" providerId="LiveId" clId="{8E676E93-282E-4F80-A63D-E546C2F17F87}" dt="2022-04-03T21:00:13.508" v="2308" actId="1076"/>
          <ac:spMkLst>
            <pc:docMk/>
            <pc:sldMk cId="755972835" sldId="266"/>
            <ac:spMk id="10" creationId="{A3F9AA89-16C3-4409-9435-079DA64D40D0}"/>
          </ac:spMkLst>
        </pc:spChg>
        <pc:spChg chg="add mod">
          <ac:chgData name="rodrigo tovar" userId="01e3bd09ca0c7338" providerId="LiveId" clId="{8E676E93-282E-4F80-A63D-E546C2F17F87}" dt="2022-04-03T20:51:55.974" v="2208" actId="1076"/>
          <ac:spMkLst>
            <pc:docMk/>
            <pc:sldMk cId="755972835" sldId="266"/>
            <ac:spMk id="11" creationId="{8B66B744-7F5E-4F82-8F64-0364A60ECAFB}"/>
          </ac:spMkLst>
        </pc:spChg>
        <pc:spChg chg="add mod">
          <ac:chgData name="rodrigo tovar" userId="01e3bd09ca0c7338" providerId="LiveId" clId="{8E676E93-282E-4F80-A63D-E546C2F17F87}" dt="2022-04-03T20:55:20.725" v="2252" actId="1076"/>
          <ac:spMkLst>
            <pc:docMk/>
            <pc:sldMk cId="755972835" sldId="266"/>
            <ac:spMk id="13" creationId="{E6B723E4-E6F6-4AE8-B253-C55E75FA79B1}"/>
          </ac:spMkLst>
        </pc:spChg>
        <pc:spChg chg="add mod">
          <ac:chgData name="rodrigo tovar" userId="01e3bd09ca0c7338" providerId="LiveId" clId="{8E676E93-282E-4F80-A63D-E546C2F17F87}" dt="2022-04-03T20:55:55.989" v="2279" actId="1076"/>
          <ac:spMkLst>
            <pc:docMk/>
            <pc:sldMk cId="755972835" sldId="266"/>
            <ac:spMk id="18" creationId="{0D1EC6A2-BD70-40D4-96A8-63DADBF3C8EE}"/>
          </ac:spMkLst>
        </pc:spChg>
        <pc:spChg chg="add mod">
          <ac:chgData name="rodrigo tovar" userId="01e3bd09ca0c7338" providerId="LiveId" clId="{8E676E93-282E-4F80-A63D-E546C2F17F87}" dt="2022-04-03T21:29:16.466" v="2359" actId="1076"/>
          <ac:spMkLst>
            <pc:docMk/>
            <pc:sldMk cId="755972835" sldId="266"/>
            <ac:spMk id="19" creationId="{4D4A2BE0-8F64-4837-834A-A49D7C31D020}"/>
          </ac:spMkLst>
        </pc:spChg>
        <pc:picChg chg="add mod">
          <ac:chgData name="rodrigo tovar" userId="01e3bd09ca0c7338" providerId="LiveId" clId="{8E676E93-282E-4F80-A63D-E546C2F17F87}" dt="2022-04-03T21:00:00.420" v="2296" actId="1076"/>
          <ac:picMkLst>
            <pc:docMk/>
            <pc:sldMk cId="755972835" sldId="266"/>
            <ac:picMk id="3" creationId="{DDA08A78-8D95-4F77-8D3A-92DED412685D}"/>
          </ac:picMkLst>
        </pc:picChg>
        <pc:picChg chg="add del mod">
          <ac:chgData name="rodrigo tovar" userId="01e3bd09ca0c7338" providerId="LiveId" clId="{8E676E93-282E-4F80-A63D-E546C2F17F87}" dt="2022-04-03T20:59:53.887" v="2290" actId="478"/>
          <ac:picMkLst>
            <pc:docMk/>
            <pc:sldMk cId="755972835" sldId="266"/>
            <ac:picMk id="4" creationId="{9B36D971-B924-40AD-B115-A76EFC9F17DA}"/>
          </ac:picMkLst>
        </pc:picChg>
        <pc:picChg chg="add del mod">
          <ac:chgData name="rodrigo tovar" userId="01e3bd09ca0c7338" providerId="LiveId" clId="{8E676E93-282E-4F80-A63D-E546C2F17F87}" dt="2022-04-03T20:58:40.170" v="2288" actId="478"/>
          <ac:picMkLst>
            <pc:docMk/>
            <pc:sldMk cId="755972835" sldId="266"/>
            <ac:picMk id="6" creationId="{5D2CE5BB-2ECA-4341-8339-C5923C619A77}"/>
          </ac:picMkLst>
        </pc:picChg>
        <pc:picChg chg="add mod">
          <ac:chgData name="rodrigo tovar" userId="01e3bd09ca0c7338" providerId="LiveId" clId="{8E676E93-282E-4F80-A63D-E546C2F17F87}" dt="2022-04-03T21:00:45.756" v="2317" actId="1076"/>
          <ac:picMkLst>
            <pc:docMk/>
            <pc:sldMk cId="755972835" sldId="266"/>
            <ac:picMk id="7" creationId="{8EEEF14E-A3D7-445D-A1E2-09992B45D6E0}"/>
          </ac:picMkLst>
        </pc:picChg>
        <pc:picChg chg="add del mod">
          <ac:chgData name="rodrigo tovar" userId="01e3bd09ca0c7338" providerId="LiveId" clId="{8E676E93-282E-4F80-A63D-E546C2F17F87}" dt="2022-04-03T21:00:31.662" v="2309" actId="478"/>
          <ac:picMkLst>
            <pc:docMk/>
            <pc:sldMk cId="755972835" sldId="266"/>
            <ac:picMk id="8" creationId="{441EABA2-74AC-40BA-99BA-24885CBB09DD}"/>
          </ac:picMkLst>
        </pc:picChg>
        <pc:picChg chg="add mod">
          <ac:chgData name="rodrigo tovar" userId="01e3bd09ca0c7338" providerId="LiveId" clId="{8E676E93-282E-4F80-A63D-E546C2F17F87}" dt="2022-04-03T20:55:52.053" v="2278" actId="1076"/>
          <ac:picMkLst>
            <pc:docMk/>
            <pc:sldMk cId="755972835" sldId="266"/>
            <ac:picMk id="14" creationId="{E26A64CE-DC58-41E2-BBD2-A6565C4A7A13}"/>
          </ac:picMkLst>
        </pc:picChg>
        <pc:picChg chg="add mod">
          <ac:chgData name="rodrigo tovar" userId="01e3bd09ca0c7338" providerId="LiveId" clId="{8E676E93-282E-4F80-A63D-E546C2F17F87}" dt="2022-04-03T21:01:33.764" v="2326" actId="1076"/>
          <ac:picMkLst>
            <pc:docMk/>
            <pc:sldMk cId="755972835" sldId="266"/>
            <ac:picMk id="15" creationId="{3A471D93-4FE6-4F6D-A61A-EF85D6AD7DC4}"/>
          </ac:picMkLst>
        </pc:picChg>
        <pc:picChg chg="add mod">
          <ac:chgData name="rodrigo tovar" userId="01e3bd09ca0c7338" providerId="LiveId" clId="{8E676E93-282E-4F80-A63D-E546C2F17F87}" dt="2022-04-03T20:55:18.213" v="2251" actId="1076"/>
          <ac:picMkLst>
            <pc:docMk/>
            <pc:sldMk cId="755972835" sldId="266"/>
            <ac:picMk id="16" creationId="{4214BB9C-517E-4C3E-B635-58211DA4386B}"/>
          </ac:picMkLst>
        </pc:picChg>
        <pc:picChg chg="add del mod">
          <ac:chgData name="rodrigo tovar" userId="01e3bd09ca0c7338" providerId="LiveId" clId="{8E676E93-282E-4F80-A63D-E546C2F17F87}" dt="2022-04-03T20:54:51.306" v="2243" actId="478"/>
          <ac:picMkLst>
            <pc:docMk/>
            <pc:sldMk cId="755972835" sldId="266"/>
            <ac:picMk id="1026" creationId="{C787F3A6-1653-4689-8C37-523876E7CC38}"/>
          </ac:picMkLst>
        </pc:picChg>
      </pc:sldChg>
      <pc:sldChg chg="modSp mod">
        <pc:chgData name="rodrigo tovar" userId="01e3bd09ca0c7338" providerId="LiveId" clId="{8E676E93-282E-4F80-A63D-E546C2F17F87}" dt="2022-04-04T02:39:46.907" v="2370" actId="27636"/>
        <pc:sldMkLst>
          <pc:docMk/>
          <pc:sldMk cId="1932565234" sldId="267"/>
        </pc:sldMkLst>
        <pc:spChg chg="mod">
          <ac:chgData name="rodrigo tovar" userId="01e3bd09ca0c7338" providerId="LiveId" clId="{8E676E93-282E-4F80-A63D-E546C2F17F87}" dt="2022-04-04T02:39:46.907" v="2370" actId="27636"/>
          <ac:spMkLst>
            <pc:docMk/>
            <pc:sldMk cId="1932565234" sldId="267"/>
            <ac:spMk id="5" creationId="{1E03E7ED-608F-4743-ABF1-F6452B779647}"/>
          </ac:spMkLst>
        </pc:spChg>
      </pc:sldChg>
      <pc:sldChg chg="modSp mod">
        <pc:chgData name="rodrigo tovar" userId="01e3bd09ca0c7338" providerId="LiveId" clId="{8E676E93-282E-4F80-A63D-E546C2F17F87}" dt="2022-04-04T02:18:36.664" v="2366" actId="1076"/>
        <pc:sldMkLst>
          <pc:docMk/>
          <pc:sldMk cId="479616907" sldId="270"/>
        </pc:sldMkLst>
        <pc:picChg chg="mod">
          <ac:chgData name="rodrigo tovar" userId="01e3bd09ca0c7338" providerId="LiveId" clId="{8E676E93-282E-4F80-A63D-E546C2F17F87}" dt="2022-04-04T02:18:36.664" v="2366" actId="1076"/>
          <ac:picMkLst>
            <pc:docMk/>
            <pc:sldMk cId="479616907" sldId="270"/>
            <ac:picMk id="5" creationId="{0B90C8AD-7B9C-4052-A1BE-62EF0EE7BA0D}"/>
          </ac:picMkLst>
        </pc:picChg>
      </pc:sldChg>
      <pc:sldChg chg="addSp delSp modSp new mod ord">
        <pc:chgData name="rodrigo tovar" userId="01e3bd09ca0c7338" providerId="LiveId" clId="{8E676E93-282E-4F80-A63D-E546C2F17F87}" dt="2022-04-03T21:07:29.164" v="2357" actId="1076"/>
        <pc:sldMkLst>
          <pc:docMk/>
          <pc:sldMk cId="3348226612" sldId="272"/>
        </pc:sldMkLst>
        <pc:spChg chg="mod">
          <ac:chgData name="rodrigo tovar" userId="01e3bd09ca0c7338" providerId="LiveId" clId="{8E676E93-282E-4F80-A63D-E546C2F17F87}" dt="2022-04-03T21:03:13.684" v="2353" actId="1076"/>
          <ac:spMkLst>
            <pc:docMk/>
            <pc:sldMk cId="3348226612" sldId="272"/>
            <ac:spMk id="2" creationId="{27C00D7C-1E9B-46CB-91F0-2FBFE2F7145A}"/>
          </ac:spMkLst>
        </pc:spChg>
        <pc:spChg chg="del">
          <ac:chgData name="rodrigo tovar" userId="01e3bd09ca0c7338" providerId="LiveId" clId="{8E676E93-282E-4F80-A63D-E546C2F17F87}" dt="2022-04-03T21:03:03.178" v="2350" actId="478"/>
          <ac:spMkLst>
            <pc:docMk/>
            <pc:sldMk cId="3348226612" sldId="272"/>
            <ac:spMk id="3" creationId="{CA1ABA1C-C2A9-466E-AE1B-368C93FD3F60}"/>
          </ac:spMkLst>
        </pc:spChg>
        <pc:picChg chg="add mod">
          <ac:chgData name="rodrigo tovar" userId="01e3bd09ca0c7338" providerId="LiveId" clId="{8E676E93-282E-4F80-A63D-E546C2F17F87}" dt="2022-04-03T21:07:29.164" v="2357" actId="1076"/>
          <ac:picMkLst>
            <pc:docMk/>
            <pc:sldMk cId="3348226612" sldId="272"/>
            <ac:picMk id="2050" creationId="{32B2B500-959D-43D3-B81B-59CD5617FC97}"/>
          </ac:picMkLst>
        </pc:picChg>
      </pc:sldChg>
      <pc:sldChg chg="modSp mod">
        <pc:chgData name="rodrigo tovar" userId="01e3bd09ca0c7338" providerId="LiveId" clId="{8E676E93-282E-4F80-A63D-E546C2F17F87}" dt="2022-04-04T02:16:24.890" v="2364" actId="1076"/>
        <pc:sldMkLst>
          <pc:docMk/>
          <pc:sldMk cId="4195111146" sldId="275"/>
        </pc:sldMkLst>
        <pc:picChg chg="mod">
          <ac:chgData name="rodrigo tovar" userId="01e3bd09ca0c7338" providerId="LiveId" clId="{8E676E93-282E-4F80-A63D-E546C2F17F87}" dt="2022-04-04T02:16:24.890" v="2364" actId="1076"/>
          <ac:picMkLst>
            <pc:docMk/>
            <pc:sldMk cId="4195111146" sldId="275"/>
            <ac:picMk id="8" creationId="{EBB4DB80-B3AD-4EA9-9159-28F9D88813EA}"/>
          </ac:picMkLst>
        </pc:picChg>
      </pc:sldChg>
      <pc:sldChg chg="modSp mod">
        <pc:chgData name="rodrigo tovar" userId="01e3bd09ca0c7338" providerId="LiveId" clId="{8E676E93-282E-4F80-A63D-E546C2F17F87}" dt="2022-04-04T02:16:43.583" v="2365" actId="1076"/>
        <pc:sldMkLst>
          <pc:docMk/>
          <pc:sldMk cId="3609239399" sldId="277"/>
        </pc:sldMkLst>
        <pc:picChg chg="mod">
          <ac:chgData name="rodrigo tovar" userId="01e3bd09ca0c7338" providerId="LiveId" clId="{8E676E93-282E-4F80-A63D-E546C2F17F87}" dt="2022-04-04T02:16:43.583" v="2365" actId="1076"/>
          <ac:picMkLst>
            <pc:docMk/>
            <pc:sldMk cId="3609239399" sldId="277"/>
            <ac:picMk id="12" creationId="{F48B1C63-4D2C-4AC9-9B31-CDB34B27BBD6}"/>
          </ac:picMkLst>
        </pc:picChg>
      </pc:sldChg>
    </pc:docChg>
  </pc:docChgLst>
  <pc:docChgLst>
    <pc:chgData name="Tony Ayala" userId="21e2290bf9df685f" providerId="LiveId" clId="{31428C8C-3308-4D36-AC58-927A8105715F}"/>
    <pc:docChg chg="undo redo custSel addSld delSld modSld addSection">
      <pc:chgData name="Tony Ayala" userId="21e2290bf9df685f" providerId="LiveId" clId="{31428C8C-3308-4D36-AC58-927A8105715F}" dt="2022-04-04T02:39:47.883" v="3495" actId="113"/>
      <pc:docMkLst>
        <pc:docMk/>
      </pc:docMkLst>
      <pc:sldChg chg="modSp mod">
        <pc:chgData name="Tony Ayala" userId="21e2290bf9df685f" providerId="LiveId" clId="{31428C8C-3308-4D36-AC58-927A8105715F}" dt="2022-04-03T04:42:31.440" v="117" actId="2710"/>
        <pc:sldMkLst>
          <pc:docMk/>
          <pc:sldMk cId="956346771" sldId="257"/>
        </pc:sldMkLst>
        <pc:spChg chg="mod">
          <ac:chgData name="Tony Ayala" userId="21e2290bf9df685f" providerId="LiveId" clId="{31428C8C-3308-4D36-AC58-927A8105715F}" dt="2022-04-03T04:41:26.663" v="17" actId="20577"/>
          <ac:spMkLst>
            <pc:docMk/>
            <pc:sldMk cId="956346771" sldId="257"/>
            <ac:spMk id="2" creationId="{EA760B55-B16F-4A18-AADE-CD672C8428C0}"/>
          </ac:spMkLst>
        </pc:spChg>
        <pc:spChg chg="mod">
          <ac:chgData name="Tony Ayala" userId="21e2290bf9df685f" providerId="LiveId" clId="{31428C8C-3308-4D36-AC58-927A8105715F}" dt="2022-04-03T04:42:31.440" v="117" actId="2710"/>
          <ac:spMkLst>
            <pc:docMk/>
            <pc:sldMk cId="956346771" sldId="257"/>
            <ac:spMk id="3" creationId="{15E67628-0D5A-430D-9BAF-89E0B75884B9}"/>
          </ac:spMkLst>
        </pc:spChg>
      </pc:sldChg>
      <pc:sldChg chg="addSp modSp mod">
        <pc:chgData name="Tony Ayala" userId="21e2290bf9df685f" providerId="LiveId" clId="{31428C8C-3308-4D36-AC58-927A8105715F}" dt="2022-04-04T02:29:06.633" v="3374" actId="1076"/>
        <pc:sldMkLst>
          <pc:docMk/>
          <pc:sldMk cId="614128000" sldId="259"/>
        </pc:sldMkLst>
        <pc:spChg chg="mod">
          <ac:chgData name="Tony Ayala" userId="21e2290bf9df685f" providerId="LiveId" clId="{31428C8C-3308-4D36-AC58-927A8105715F}" dt="2022-04-04T02:20:34.332" v="3365" actId="120"/>
          <ac:spMkLst>
            <pc:docMk/>
            <pc:sldMk cId="614128000" sldId="259"/>
            <ac:spMk id="4" creationId="{03675BE0-2389-4348-B89E-D8CC10FEF242}"/>
          </ac:spMkLst>
        </pc:spChg>
        <pc:spChg chg="mod">
          <ac:chgData name="Tony Ayala" userId="21e2290bf9df685f" providerId="LiveId" clId="{31428C8C-3308-4D36-AC58-927A8105715F}" dt="2022-04-04T02:20:54.320" v="3372" actId="1076"/>
          <ac:spMkLst>
            <pc:docMk/>
            <pc:sldMk cId="614128000" sldId="259"/>
            <ac:spMk id="5" creationId="{0AFE370F-13F7-4893-950B-633D4F23781C}"/>
          </ac:spMkLst>
        </pc:spChg>
        <pc:spChg chg="mod">
          <ac:chgData name="Tony Ayala" userId="21e2290bf9df685f" providerId="LiveId" clId="{31428C8C-3308-4D36-AC58-927A8105715F}" dt="2022-04-04T02:29:06.633" v="3374" actId="1076"/>
          <ac:spMkLst>
            <pc:docMk/>
            <pc:sldMk cId="614128000" sldId="259"/>
            <ac:spMk id="6" creationId="{69431ED7-D16F-436E-8180-9C2211007347}"/>
          </ac:spMkLst>
        </pc:spChg>
        <pc:spChg chg="add mod">
          <ac:chgData name="Tony Ayala" userId="21e2290bf9df685f" providerId="LiveId" clId="{31428C8C-3308-4D36-AC58-927A8105715F}" dt="2022-04-04T02:20:52.374" v="3371" actId="571"/>
          <ac:spMkLst>
            <pc:docMk/>
            <pc:sldMk cId="614128000" sldId="259"/>
            <ac:spMk id="7" creationId="{2A243376-1564-4D4F-BF53-97B1AC12E0E8}"/>
          </ac:spMkLst>
        </pc:spChg>
      </pc:sldChg>
      <pc:sldChg chg="modSp mod">
        <pc:chgData name="Tony Ayala" userId="21e2290bf9df685f" providerId="LiveId" clId="{31428C8C-3308-4D36-AC58-927A8105715F}" dt="2022-04-04T02:39:47.883" v="3495" actId="113"/>
        <pc:sldMkLst>
          <pc:docMk/>
          <pc:sldMk cId="2025008844" sldId="261"/>
        </pc:sldMkLst>
        <pc:spChg chg="mod">
          <ac:chgData name="Tony Ayala" userId="21e2290bf9df685f" providerId="LiveId" clId="{31428C8C-3308-4D36-AC58-927A8105715F}" dt="2022-04-04T02:39:47.883" v="3495" actId="113"/>
          <ac:spMkLst>
            <pc:docMk/>
            <pc:sldMk cId="2025008844" sldId="261"/>
            <ac:spMk id="5" creationId="{1E03E7ED-608F-4743-ABF1-F6452B779647}"/>
          </ac:spMkLst>
        </pc:spChg>
      </pc:sldChg>
      <pc:sldChg chg="modSp mod">
        <pc:chgData name="Tony Ayala" userId="21e2290bf9df685f" providerId="LiveId" clId="{31428C8C-3308-4D36-AC58-927A8105715F}" dt="2022-04-03T20:54:17.766" v="131" actId="14100"/>
        <pc:sldMkLst>
          <pc:docMk/>
          <pc:sldMk cId="1715856651" sldId="262"/>
        </pc:sldMkLst>
        <pc:picChg chg="mod">
          <ac:chgData name="Tony Ayala" userId="21e2290bf9df685f" providerId="LiveId" clId="{31428C8C-3308-4D36-AC58-927A8105715F}" dt="2022-04-03T20:53:33.908" v="119" actId="14100"/>
          <ac:picMkLst>
            <pc:docMk/>
            <pc:sldMk cId="1715856651" sldId="262"/>
            <ac:picMk id="18" creationId="{E2457516-F425-4E82-A59A-FDA89E8034EE}"/>
          </ac:picMkLst>
        </pc:picChg>
        <pc:picChg chg="mod">
          <ac:chgData name="Tony Ayala" userId="21e2290bf9df685f" providerId="LiveId" clId="{31428C8C-3308-4D36-AC58-927A8105715F}" dt="2022-04-03T20:53:40.828" v="121" actId="14100"/>
          <ac:picMkLst>
            <pc:docMk/>
            <pc:sldMk cId="1715856651" sldId="262"/>
            <ac:picMk id="20" creationId="{2D655159-5E92-49A3-AC35-9376C2CC9B0E}"/>
          </ac:picMkLst>
        </pc:picChg>
        <pc:picChg chg="mod">
          <ac:chgData name="Tony Ayala" userId="21e2290bf9df685f" providerId="LiveId" clId="{31428C8C-3308-4D36-AC58-927A8105715F}" dt="2022-04-03T20:54:00.045" v="125" actId="1076"/>
          <ac:picMkLst>
            <pc:docMk/>
            <pc:sldMk cId="1715856651" sldId="262"/>
            <ac:picMk id="22" creationId="{E2E2A93C-D27B-476F-9268-54381D09ACC1}"/>
          </ac:picMkLst>
        </pc:picChg>
        <pc:picChg chg="mod">
          <ac:chgData name="Tony Ayala" userId="21e2290bf9df685f" providerId="LiveId" clId="{31428C8C-3308-4D36-AC58-927A8105715F}" dt="2022-04-03T20:54:03.493" v="127" actId="14100"/>
          <ac:picMkLst>
            <pc:docMk/>
            <pc:sldMk cId="1715856651" sldId="262"/>
            <ac:picMk id="24" creationId="{BCFED9BD-40CA-459C-A8F1-A9DE6B78E16B}"/>
          </ac:picMkLst>
        </pc:picChg>
        <pc:picChg chg="mod">
          <ac:chgData name="Tony Ayala" userId="21e2290bf9df685f" providerId="LiveId" clId="{31428C8C-3308-4D36-AC58-927A8105715F}" dt="2022-04-03T20:54:12.990" v="129" actId="14100"/>
          <ac:picMkLst>
            <pc:docMk/>
            <pc:sldMk cId="1715856651" sldId="262"/>
            <ac:picMk id="26" creationId="{B9E7F4DC-6A6A-407A-AA5A-0F9576C626F8}"/>
          </ac:picMkLst>
        </pc:picChg>
        <pc:picChg chg="mod">
          <ac:chgData name="Tony Ayala" userId="21e2290bf9df685f" providerId="LiveId" clId="{31428C8C-3308-4D36-AC58-927A8105715F}" dt="2022-04-03T20:54:17.766" v="131" actId="14100"/>
          <ac:picMkLst>
            <pc:docMk/>
            <pc:sldMk cId="1715856651" sldId="262"/>
            <ac:picMk id="28" creationId="{C0203146-365F-4556-8682-70DC8D71FE3A}"/>
          </ac:picMkLst>
        </pc:picChg>
      </pc:sldChg>
      <pc:sldChg chg="modSp mod">
        <pc:chgData name="Tony Ayala" userId="21e2290bf9df685f" providerId="LiveId" clId="{31428C8C-3308-4D36-AC58-927A8105715F}" dt="2022-04-03T20:57:19.830" v="183" actId="207"/>
        <pc:sldMkLst>
          <pc:docMk/>
          <pc:sldMk cId="786763769" sldId="264"/>
        </pc:sldMkLst>
        <pc:spChg chg="mod">
          <ac:chgData name="Tony Ayala" userId="21e2290bf9df685f" providerId="LiveId" clId="{31428C8C-3308-4D36-AC58-927A8105715F}" dt="2022-04-03T20:57:19.830" v="183" actId="207"/>
          <ac:spMkLst>
            <pc:docMk/>
            <pc:sldMk cId="786763769" sldId="264"/>
            <ac:spMk id="12" creationId="{C9974539-7B71-4390-8E27-B600CB467859}"/>
          </ac:spMkLst>
        </pc:spChg>
      </pc:sldChg>
      <pc:sldChg chg="modSp mod">
        <pc:chgData name="Tony Ayala" userId="21e2290bf9df685f" providerId="LiveId" clId="{31428C8C-3308-4D36-AC58-927A8105715F}" dt="2022-04-03T21:00:00.172" v="321" actId="5793"/>
        <pc:sldMkLst>
          <pc:docMk/>
          <pc:sldMk cId="755972835" sldId="266"/>
        </pc:sldMkLst>
        <pc:spChg chg="mod">
          <ac:chgData name="Tony Ayala" userId="21e2290bf9df685f" providerId="LiveId" clId="{31428C8C-3308-4D36-AC58-927A8105715F}" dt="2022-04-03T20:56:24.659" v="181" actId="207"/>
          <ac:spMkLst>
            <pc:docMk/>
            <pc:sldMk cId="755972835" sldId="266"/>
            <ac:spMk id="18" creationId="{0D1EC6A2-BD70-40D4-96A8-63DADBF3C8EE}"/>
          </ac:spMkLst>
        </pc:spChg>
        <pc:spChg chg="mod">
          <ac:chgData name="Tony Ayala" userId="21e2290bf9df685f" providerId="LiveId" clId="{31428C8C-3308-4D36-AC58-927A8105715F}" dt="2022-04-03T21:00:00.172" v="321" actId="5793"/>
          <ac:spMkLst>
            <pc:docMk/>
            <pc:sldMk cId="755972835" sldId="266"/>
            <ac:spMk id="19" creationId="{4D4A2BE0-8F64-4837-834A-A49D7C31D020}"/>
          </ac:spMkLst>
        </pc:spChg>
        <pc:picChg chg="mod">
          <ac:chgData name="Tony Ayala" userId="21e2290bf9df685f" providerId="LiveId" clId="{31428C8C-3308-4D36-AC58-927A8105715F}" dt="2022-04-03T20:56:31.540" v="182" actId="1440"/>
          <ac:picMkLst>
            <pc:docMk/>
            <pc:sldMk cId="755972835" sldId="266"/>
            <ac:picMk id="14" creationId="{E26A64CE-DC58-41E2-BBD2-A6565C4A7A13}"/>
          </ac:picMkLst>
        </pc:picChg>
        <pc:picChg chg="mod">
          <ac:chgData name="Tony Ayala" userId="21e2290bf9df685f" providerId="LiveId" clId="{31428C8C-3308-4D36-AC58-927A8105715F}" dt="2022-04-03T20:56:31.540" v="182" actId="1440"/>
          <ac:picMkLst>
            <pc:docMk/>
            <pc:sldMk cId="755972835" sldId="266"/>
            <ac:picMk id="16" creationId="{4214BB9C-517E-4C3E-B635-58211DA4386B}"/>
          </ac:picMkLst>
        </pc:picChg>
      </pc:sldChg>
      <pc:sldChg chg="addSp delSp modSp add mod modClrScheme chgLayout">
        <pc:chgData name="Tony Ayala" userId="21e2290bf9df685f" providerId="LiveId" clId="{31428C8C-3308-4D36-AC58-927A8105715F}" dt="2022-04-04T02:38:43.576" v="3474" actId="27636"/>
        <pc:sldMkLst>
          <pc:docMk/>
          <pc:sldMk cId="1932565234" sldId="267"/>
        </pc:sldMkLst>
        <pc:spChg chg="add del mod ord">
          <ac:chgData name="Tony Ayala" userId="21e2290bf9df685f" providerId="LiveId" clId="{31428C8C-3308-4D36-AC58-927A8105715F}" dt="2022-04-03T20:55:13.789" v="147" actId="478"/>
          <ac:spMkLst>
            <pc:docMk/>
            <pc:sldMk cId="1932565234" sldId="267"/>
            <ac:spMk id="2" creationId="{0D8F9632-2414-40B1-89BD-B5410D17DD1C}"/>
          </ac:spMkLst>
        </pc:spChg>
        <pc:spChg chg="add del mod ord">
          <ac:chgData name="Tony Ayala" userId="21e2290bf9df685f" providerId="LiveId" clId="{31428C8C-3308-4D36-AC58-927A8105715F}" dt="2022-04-03T20:55:24.114" v="150" actId="478"/>
          <ac:spMkLst>
            <pc:docMk/>
            <pc:sldMk cId="1932565234" sldId="267"/>
            <ac:spMk id="3" creationId="{1F591953-5EB2-4B1E-A15A-A04C7CF40537}"/>
          </ac:spMkLst>
        </pc:spChg>
        <pc:spChg chg="mod">
          <ac:chgData name="Tony Ayala" userId="21e2290bf9df685f" providerId="LiveId" clId="{31428C8C-3308-4D36-AC58-927A8105715F}" dt="2022-04-03T20:55:16.232" v="148" actId="1076"/>
          <ac:spMkLst>
            <pc:docMk/>
            <pc:sldMk cId="1932565234" sldId="267"/>
            <ac:spMk id="4" creationId="{79982E25-ABDD-4362-A34D-641A7753A565}"/>
          </ac:spMkLst>
        </pc:spChg>
        <pc:spChg chg="mod">
          <ac:chgData name="Tony Ayala" userId="21e2290bf9df685f" providerId="LiveId" clId="{31428C8C-3308-4D36-AC58-927A8105715F}" dt="2022-04-04T02:38:43.576" v="3474" actId="27636"/>
          <ac:spMkLst>
            <pc:docMk/>
            <pc:sldMk cId="1932565234" sldId="267"/>
            <ac:spMk id="5" creationId="{1E03E7ED-608F-4743-ABF1-F6452B779647}"/>
          </ac:spMkLst>
        </pc:spChg>
      </pc:sldChg>
      <pc:sldChg chg="modSp new mod">
        <pc:chgData name="Tony Ayala" userId="21e2290bf9df685f" providerId="LiveId" clId="{31428C8C-3308-4D36-AC58-927A8105715F}" dt="2022-04-04T02:31:47.891" v="3379" actId="20577"/>
        <pc:sldMkLst>
          <pc:docMk/>
          <pc:sldMk cId="3134383939" sldId="268"/>
        </pc:sldMkLst>
        <pc:spChg chg="mod">
          <ac:chgData name="Tony Ayala" userId="21e2290bf9df685f" providerId="LiveId" clId="{31428C8C-3308-4D36-AC58-927A8105715F}" dt="2022-04-03T20:58:47.948" v="210" actId="20577"/>
          <ac:spMkLst>
            <pc:docMk/>
            <pc:sldMk cId="3134383939" sldId="268"/>
            <ac:spMk id="2" creationId="{422B981C-93CA-47CA-A44E-D64278FCC09A}"/>
          </ac:spMkLst>
        </pc:spChg>
        <pc:spChg chg="mod">
          <ac:chgData name="Tony Ayala" userId="21e2290bf9df685f" providerId="LiveId" clId="{31428C8C-3308-4D36-AC58-927A8105715F}" dt="2022-04-04T02:31:47.891" v="3379" actId="20577"/>
          <ac:spMkLst>
            <pc:docMk/>
            <pc:sldMk cId="3134383939" sldId="268"/>
            <ac:spMk id="3" creationId="{553E7278-339D-4794-A225-39712B9D3C3A}"/>
          </ac:spMkLst>
        </pc:spChg>
      </pc:sldChg>
      <pc:sldChg chg="addSp delSp modSp add mod modClrScheme chgLayout">
        <pc:chgData name="Tony Ayala" userId="21e2290bf9df685f" providerId="LiveId" clId="{31428C8C-3308-4D36-AC58-927A8105715F}" dt="2022-04-03T21:30:40.139" v="1503" actId="1036"/>
        <pc:sldMkLst>
          <pc:docMk/>
          <pc:sldMk cId="1986388011" sldId="269"/>
        </pc:sldMkLst>
        <pc:spChg chg="mod ord">
          <ac:chgData name="Tony Ayala" userId="21e2290bf9df685f" providerId="LiveId" clId="{31428C8C-3308-4D36-AC58-927A8105715F}" dt="2022-04-03T21:28:52.621" v="1303"/>
          <ac:spMkLst>
            <pc:docMk/>
            <pc:sldMk cId="1986388011" sldId="269"/>
            <ac:spMk id="2" creationId="{422B981C-93CA-47CA-A44E-D64278FCC09A}"/>
          </ac:spMkLst>
        </pc:spChg>
        <pc:spChg chg="del mod ord">
          <ac:chgData name="Tony Ayala" userId="21e2290bf9df685f" providerId="LiveId" clId="{31428C8C-3308-4D36-AC58-927A8105715F}" dt="2022-04-03T20:59:49.452" v="317" actId="700"/>
          <ac:spMkLst>
            <pc:docMk/>
            <pc:sldMk cId="1986388011" sldId="269"/>
            <ac:spMk id="3" creationId="{553E7278-339D-4794-A225-39712B9D3C3A}"/>
          </ac:spMkLst>
        </pc:spChg>
        <pc:spChg chg="add del mod ord">
          <ac:chgData name="Tony Ayala" userId="21e2290bf9df685f" providerId="LiveId" clId="{31428C8C-3308-4D36-AC58-927A8105715F}" dt="2022-04-03T21:25:25.013" v="1267" actId="22"/>
          <ac:spMkLst>
            <pc:docMk/>
            <pc:sldMk cId="1986388011" sldId="269"/>
            <ac:spMk id="4" creationId="{F1BEB30E-40E3-40A7-B0E7-7A844A17430B}"/>
          </ac:spMkLst>
        </pc:spChg>
        <pc:spChg chg="add del mod">
          <ac:chgData name="Tony Ayala" userId="21e2290bf9df685f" providerId="LiveId" clId="{31428C8C-3308-4D36-AC58-927A8105715F}" dt="2022-04-03T21:28:52.621" v="1303"/>
          <ac:spMkLst>
            <pc:docMk/>
            <pc:sldMk cId="1986388011" sldId="269"/>
            <ac:spMk id="13" creationId="{069F1933-5BE1-4D33-A457-9597DC5C69D8}"/>
          </ac:spMkLst>
        </pc:spChg>
        <pc:spChg chg="add del mod">
          <ac:chgData name="Tony Ayala" userId="21e2290bf9df685f" providerId="LiveId" clId="{31428C8C-3308-4D36-AC58-927A8105715F}" dt="2022-04-03T21:28:52.621" v="1303"/>
          <ac:spMkLst>
            <pc:docMk/>
            <pc:sldMk cId="1986388011" sldId="269"/>
            <ac:spMk id="14" creationId="{3B4258DF-183A-4F02-B520-5780E6E06F65}"/>
          </ac:spMkLst>
        </pc:spChg>
        <pc:spChg chg="add del mod">
          <ac:chgData name="Tony Ayala" userId="21e2290bf9df685f" providerId="LiveId" clId="{31428C8C-3308-4D36-AC58-927A8105715F}" dt="2022-04-03T21:29:31.203" v="1338" actId="478"/>
          <ac:spMkLst>
            <pc:docMk/>
            <pc:sldMk cId="1986388011" sldId="269"/>
            <ac:spMk id="15" creationId="{765A3E1C-1FFC-4DD8-A3E0-2059964A5908}"/>
          </ac:spMkLst>
        </pc:spChg>
        <pc:spChg chg="add mod">
          <ac:chgData name="Tony Ayala" userId="21e2290bf9df685f" providerId="LiveId" clId="{31428C8C-3308-4D36-AC58-927A8105715F}" dt="2022-04-03T21:30:40.139" v="1503" actId="1036"/>
          <ac:spMkLst>
            <pc:docMk/>
            <pc:sldMk cId="1986388011" sldId="269"/>
            <ac:spMk id="16" creationId="{3D08E80A-63AC-47E8-B40D-B383606848CF}"/>
          </ac:spMkLst>
        </pc:spChg>
        <pc:picChg chg="add mod ord">
          <ac:chgData name="Tony Ayala" userId="21e2290bf9df685f" providerId="LiveId" clId="{31428C8C-3308-4D36-AC58-927A8105715F}" dt="2022-04-03T21:28:52.621" v="1303"/>
          <ac:picMkLst>
            <pc:docMk/>
            <pc:sldMk cId="1986388011" sldId="269"/>
            <ac:picMk id="6" creationId="{50D1EA36-451C-407D-9964-D87E2D42F77B}"/>
          </ac:picMkLst>
        </pc:picChg>
        <pc:picChg chg="add del">
          <ac:chgData name="Tony Ayala" userId="21e2290bf9df685f" providerId="LiveId" clId="{31428C8C-3308-4D36-AC58-927A8105715F}" dt="2022-04-03T21:26:14.570" v="1289" actId="478"/>
          <ac:picMkLst>
            <pc:docMk/>
            <pc:sldMk cId="1986388011" sldId="269"/>
            <ac:picMk id="8" creationId="{EBB4DB80-B3AD-4EA9-9159-28F9D88813EA}"/>
          </ac:picMkLst>
        </pc:picChg>
        <pc:picChg chg="add del">
          <ac:chgData name="Tony Ayala" userId="21e2290bf9df685f" providerId="LiveId" clId="{31428C8C-3308-4D36-AC58-927A8105715F}" dt="2022-04-03T21:26:14.083" v="1288" actId="478"/>
          <ac:picMkLst>
            <pc:docMk/>
            <pc:sldMk cId="1986388011" sldId="269"/>
            <ac:picMk id="10" creationId="{18392ABC-9C2D-4759-B01F-4EBB4857D7DA}"/>
          </ac:picMkLst>
        </pc:picChg>
        <pc:picChg chg="add del">
          <ac:chgData name="Tony Ayala" userId="21e2290bf9df685f" providerId="LiveId" clId="{31428C8C-3308-4D36-AC58-927A8105715F}" dt="2022-04-03T21:26:13.483" v="1287" actId="478"/>
          <ac:picMkLst>
            <pc:docMk/>
            <pc:sldMk cId="1986388011" sldId="269"/>
            <ac:picMk id="12" creationId="{F48B1C63-4D2C-4AC9-9B31-CDB34B27BBD6}"/>
          </ac:picMkLst>
        </pc:picChg>
      </pc:sldChg>
      <pc:sldChg chg="addSp delSp modSp add mod">
        <pc:chgData name="Tony Ayala" userId="21e2290bf9df685f" providerId="LiveId" clId="{31428C8C-3308-4D36-AC58-927A8105715F}" dt="2022-04-04T02:18:49.935" v="3361" actId="20577"/>
        <pc:sldMkLst>
          <pc:docMk/>
          <pc:sldMk cId="479616907" sldId="270"/>
        </pc:sldMkLst>
        <pc:spChg chg="mod">
          <ac:chgData name="Tony Ayala" userId="21e2290bf9df685f" providerId="LiveId" clId="{31428C8C-3308-4D36-AC58-927A8105715F}" dt="2022-04-03T20:59:31.784" v="293" actId="20577"/>
          <ac:spMkLst>
            <pc:docMk/>
            <pc:sldMk cId="479616907" sldId="270"/>
            <ac:spMk id="2" creationId="{422B981C-93CA-47CA-A44E-D64278FCC09A}"/>
          </ac:spMkLst>
        </pc:spChg>
        <pc:spChg chg="del mod">
          <ac:chgData name="Tony Ayala" userId="21e2290bf9df685f" providerId="LiveId" clId="{31428C8C-3308-4D36-AC58-927A8105715F}" dt="2022-04-03T22:22:27.957" v="2290" actId="22"/>
          <ac:spMkLst>
            <pc:docMk/>
            <pc:sldMk cId="479616907" sldId="270"/>
            <ac:spMk id="3" creationId="{553E7278-339D-4794-A225-39712B9D3C3A}"/>
          </ac:spMkLst>
        </pc:spChg>
        <pc:spChg chg="add mod">
          <ac:chgData name="Tony Ayala" userId="21e2290bf9df685f" providerId="LiveId" clId="{31428C8C-3308-4D36-AC58-927A8105715F}" dt="2022-04-04T02:18:49.935" v="3361" actId="20577"/>
          <ac:spMkLst>
            <pc:docMk/>
            <pc:sldMk cId="479616907" sldId="270"/>
            <ac:spMk id="8" creationId="{6430F986-5A0A-4293-A38F-285CD1A4CB9D}"/>
          </ac:spMkLst>
        </pc:spChg>
        <pc:picChg chg="add mod ord">
          <ac:chgData name="Tony Ayala" userId="21e2290bf9df685f" providerId="LiveId" clId="{31428C8C-3308-4D36-AC58-927A8105715F}" dt="2022-04-03T22:22:33.038" v="2293" actId="1076"/>
          <ac:picMkLst>
            <pc:docMk/>
            <pc:sldMk cId="479616907" sldId="270"/>
            <ac:picMk id="5" creationId="{0B90C8AD-7B9C-4052-A1BE-62EF0EE7BA0D}"/>
          </ac:picMkLst>
        </pc:picChg>
        <pc:picChg chg="add del">
          <ac:chgData name="Tony Ayala" userId="21e2290bf9df685f" providerId="LiveId" clId="{31428C8C-3308-4D36-AC58-927A8105715F}" dt="2022-04-03T22:22:39.064" v="2295" actId="22"/>
          <ac:picMkLst>
            <pc:docMk/>
            <pc:sldMk cId="479616907" sldId="270"/>
            <ac:picMk id="7" creationId="{BE51C4B4-3B06-4231-82D5-DFB03C8E847F}"/>
          </ac:picMkLst>
        </pc:picChg>
      </pc:sldChg>
      <pc:sldChg chg="addSp delSp modSp add mod modClrScheme chgLayout">
        <pc:chgData name="Tony Ayala" userId="21e2290bf9df685f" providerId="LiveId" clId="{31428C8C-3308-4D36-AC58-927A8105715F}" dt="2022-04-03T23:15:03.181" v="3349" actId="404"/>
        <pc:sldMkLst>
          <pc:docMk/>
          <pc:sldMk cId="3745118358" sldId="271"/>
        </pc:sldMkLst>
        <pc:spChg chg="mod ord">
          <ac:chgData name="Tony Ayala" userId="21e2290bf9df685f" providerId="LiveId" clId="{31428C8C-3308-4D36-AC58-927A8105715F}" dt="2022-04-03T20:59:42.270" v="316" actId="700"/>
          <ac:spMkLst>
            <pc:docMk/>
            <pc:sldMk cId="3745118358" sldId="271"/>
            <ac:spMk id="2" creationId="{422B981C-93CA-47CA-A44E-D64278FCC09A}"/>
          </ac:spMkLst>
        </pc:spChg>
        <pc:spChg chg="del mod ord">
          <ac:chgData name="Tony Ayala" userId="21e2290bf9df685f" providerId="LiveId" clId="{31428C8C-3308-4D36-AC58-927A8105715F}" dt="2022-04-03T20:59:42.270" v="316" actId="700"/>
          <ac:spMkLst>
            <pc:docMk/>
            <pc:sldMk cId="3745118358" sldId="271"/>
            <ac:spMk id="3" creationId="{553E7278-339D-4794-A225-39712B9D3C3A}"/>
          </ac:spMkLst>
        </pc:spChg>
        <pc:spChg chg="add mod ord">
          <ac:chgData name="Tony Ayala" userId="21e2290bf9df685f" providerId="LiveId" clId="{31428C8C-3308-4D36-AC58-927A8105715F}" dt="2022-04-03T23:15:03.181" v="3349" actId="404"/>
          <ac:spMkLst>
            <pc:docMk/>
            <pc:sldMk cId="3745118358" sldId="271"/>
            <ac:spMk id="4" creationId="{6C50402D-04E4-4615-B92F-0F62638EDBD9}"/>
          </ac:spMkLst>
        </pc:spChg>
        <pc:picChg chg="add mod">
          <ac:chgData name="Tony Ayala" userId="21e2290bf9df685f" providerId="LiveId" clId="{31428C8C-3308-4D36-AC58-927A8105715F}" dt="2022-04-03T22:31:35.154" v="3082" actId="14100"/>
          <ac:picMkLst>
            <pc:docMk/>
            <pc:sldMk cId="3745118358" sldId="271"/>
            <ac:picMk id="6" creationId="{BAAD9394-DFAC-42D5-ACDD-9813C3D499FF}"/>
          </ac:picMkLst>
        </pc:picChg>
      </pc:sldChg>
      <pc:sldChg chg="addSp delSp modSp add mod">
        <pc:chgData name="Tony Ayala" userId="21e2290bf9df685f" providerId="LiveId" clId="{31428C8C-3308-4D36-AC58-927A8105715F}" dt="2022-04-03T21:11:25.433" v="1059" actId="313"/>
        <pc:sldMkLst>
          <pc:docMk/>
          <pc:sldMk cId="1156718614" sldId="273"/>
        </pc:sldMkLst>
        <pc:spChg chg="mod">
          <ac:chgData name="Tony Ayala" userId="21e2290bf9df685f" providerId="LiveId" clId="{31428C8C-3308-4D36-AC58-927A8105715F}" dt="2022-04-03T21:09:42.257" v="1035" actId="20577"/>
          <ac:spMkLst>
            <pc:docMk/>
            <pc:sldMk cId="1156718614" sldId="273"/>
            <ac:spMk id="2" creationId="{422B981C-93CA-47CA-A44E-D64278FCC09A}"/>
          </ac:spMkLst>
        </pc:spChg>
        <pc:spChg chg="del mod">
          <ac:chgData name="Tony Ayala" userId="21e2290bf9df685f" providerId="LiveId" clId="{31428C8C-3308-4D36-AC58-927A8105715F}" dt="2022-04-03T21:09:54.967" v="1041"/>
          <ac:spMkLst>
            <pc:docMk/>
            <pc:sldMk cId="1156718614" sldId="273"/>
            <ac:spMk id="3" creationId="{553E7278-339D-4794-A225-39712B9D3C3A}"/>
          </ac:spMkLst>
        </pc:spChg>
        <pc:spChg chg="add del">
          <ac:chgData name="Tony Ayala" userId="21e2290bf9df685f" providerId="LiveId" clId="{31428C8C-3308-4D36-AC58-927A8105715F}" dt="2022-04-03T21:09:52.823" v="1039"/>
          <ac:spMkLst>
            <pc:docMk/>
            <pc:sldMk cId="1156718614" sldId="273"/>
            <ac:spMk id="4" creationId="{640C9CF5-15AC-427D-A72E-29B0912E0412}"/>
          </ac:spMkLst>
        </pc:spChg>
        <pc:spChg chg="add del mod">
          <ac:chgData name="Tony Ayala" userId="21e2290bf9df685f" providerId="LiveId" clId="{31428C8C-3308-4D36-AC58-927A8105715F}" dt="2022-04-03T21:09:52.552" v="1038"/>
          <ac:spMkLst>
            <pc:docMk/>
            <pc:sldMk cId="1156718614" sldId="273"/>
            <ac:spMk id="5" creationId="{C1CAC0FB-8ACA-444C-9AA2-5DC1781F6464}"/>
          </ac:spMkLst>
        </pc:spChg>
        <pc:spChg chg="add mod">
          <ac:chgData name="Tony Ayala" userId="21e2290bf9df685f" providerId="LiveId" clId="{31428C8C-3308-4D36-AC58-927A8105715F}" dt="2022-04-03T21:11:25.433" v="1059" actId="313"/>
          <ac:spMkLst>
            <pc:docMk/>
            <pc:sldMk cId="1156718614" sldId="273"/>
            <ac:spMk id="6" creationId="{2DF4D866-8D6B-483A-9224-D4EF43E3296C}"/>
          </ac:spMkLst>
        </pc:spChg>
        <pc:spChg chg="add mod">
          <ac:chgData name="Tony Ayala" userId="21e2290bf9df685f" providerId="LiveId" clId="{31428C8C-3308-4D36-AC58-927A8105715F}" dt="2022-04-03T21:10:16.332" v="1045" actId="571"/>
          <ac:spMkLst>
            <pc:docMk/>
            <pc:sldMk cId="1156718614" sldId="273"/>
            <ac:spMk id="7" creationId="{ED0C33E7-1420-428E-A655-67F540483C65}"/>
          </ac:spMkLst>
        </pc:spChg>
      </pc:sldChg>
      <pc:sldChg chg="new del">
        <pc:chgData name="Tony Ayala" userId="21e2290bf9df685f" providerId="LiveId" clId="{31428C8C-3308-4D36-AC58-927A8105715F}" dt="2022-04-03T21:05:26.851" v="901" actId="680"/>
        <pc:sldMkLst>
          <pc:docMk/>
          <pc:sldMk cId="4147488514" sldId="273"/>
        </pc:sldMkLst>
      </pc:sldChg>
      <pc:sldChg chg="addSp modSp add mod">
        <pc:chgData name="Tony Ayala" userId="21e2290bf9df685f" providerId="LiveId" clId="{31428C8C-3308-4D36-AC58-927A8105715F}" dt="2022-04-03T21:29:24.544" v="1337" actId="2711"/>
        <pc:sldMkLst>
          <pc:docMk/>
          <pc:sldMk cId="1656868523" sldId="274"/>
        </pc:sldMkLst>
        <pc:spChg chg="mod">
          <ac:chgData name="Tony Ayala" userId="21e2290bf9df685f" providerId="LiveId" clId="{31428C8C-3308-4D36-AC58-927A8105715F}" dt="2022-04-03T21:17:17.700" v="1109" actId="404"/>
          <ac:spMkLst>
            <pc:docMk/>
            <pc:sldMk cId="1656868523" sldId="274"/>
            <ac:spMk id="2" creationId="{422B981C-93CA-47CA-A44E-D64278FCC09A}"/>
          </ac:spMkLst>
        </pc:spChg>
        <pc:spChg chg="add mod">
          <ac:chgData name="Tony Ayala" userId="21e2290bf9df685f" providerId="LiveId" clId="{31428C8C-3308-4D36-AC58-927A8105715F}" dt="2022-04-03T21:17:17.700" v="1109" actId="404"/>
          <ac:spMkLst>
            <pc:docMk/>
            <pc:sldMk cId="1656868523" sldId="274"/>
            <ac:spMk id="4" creationId="{DBAC43A6-F853-4858-AE55-97A89A811B5C}"/>
          </ac:spMkLst>
        </pc:spChg>
        <pc:spChg chg="add mod">
          <ac:chgData name="Tony Ayala" userId="21e2290bf9df685f" providerId="LiveId" clId="{31428C8C-3308-4D36-AC58-927A8105715F}" dt="2022-04-03T21:29:24.544" v="1337" actId="2711"/>
          <ac:spMkLst>
            <pc:docMk/>
            <pc:sldMk cId="1656868523" sldId="274"/>
            <ac:spMk id="5" creationId="{724437D4-2F85-40AE-AA29-EE7A5C7C1D85}"/>
          </ac:spMkLst>
        </pc:spChg>
        <pc:spChg chg="mod">
          <ac:chgData name="Tony Ayala" userId="21e2290bf9df685f" providerId="LiveId" clId="{31428C8C-3308-4D36-AC58-927A8105715F}" dt="2022-04-03T21:29:24.544" v="1337" actId="2711"/>
          <ac:spMkLst>
            <pc:docMk/>
            <pc:sldMk cId="1656868523" sldId="274"/>
            <ac:spMk id="6" creationId="{2DF4D866-8D6B-483A-9224-D4EF43E3296C}"/>
          </ac:spMkLst>
        </pc:spChg>
      </pc:sldChg>
      <pc:sldChg chg="add del">
        <pc:chgData name="Tony Ayala" userId="21e2290bf9df685f" providerId="LiveId" clId="{31428C8C-3308-4D36-AC58-927A8105715F}" dt="2022-04-03T21:15:43.354" v="1077"/>
        <pc:sldMkLst>
          <pc:docMk/>
          <pc:sldMk cId="3955127854" sldId="275"/>
        </pc:sldMkLst>
      </pc:sldChg>
      <pc:sldChg chg="addSp delSp modSp add mod">
        <pc:chgData name="Tony Ayala" userId="21e2290bf9df685f" providerId="LiveId" clId="{31428C8C-3308-4D36-AC58-927A8105715F}" dt="2022-04-03T21:32:24.438" v="1693" actId="20577"/>
        <pc:sldMkLst>
          <pc:docMk/>
          <pc:sldMk cId="4195111146" sldId="275"/>
        </pc:sldMkLst>
        <pc:spChg chg="add del mod">
          <ac:chgData name="Tony Ayala" userId="21e2290bf9df685f" providerId="LiveId" clId="{31428C8C-3308-4D36-AC58-927A8105715F}" dt="2022-04-03T21:30:44.177" v="1504" actId="478"/>
          <ac:spMkLst>
            <pc:docMk/>
            <pc:sldMk cId="4195111146" sldId="275"/>
            <ac:spMk id="4" creationId="{04208F85-3776-4156-94A1-B2C75131D869}"/>
          </ac:spMkLst>
        </pc:spChg>
        <pc:spChg chg="add mod">
          <ac:chgData name="Tony Ayala" userId="21e2290bf9df685f" providerId="LiveId" clId="{31428C8C-3308-4D36-AC58-927A8105715F}" dt="2022-04-03T21:32:24.438" v="1693" actId="20577"/>
          <ac:spMkLst>
            <pc:docMk/>
            <pc:sldMk cId="4195111146" sldId="275"/>
            <ac:spMk id="9" creationId="{6DE3798B-F1A5-4380-ABC4-7352558BCA9C}"/>
          </ac:spMkLst>
        </pc:spChg>
        <pc:picChg chg="del">
          <ac:chgData name="Tony Ayala" userId="21e2290bf9df685f" providerId="LiveId" clId="{31428C8C-3308-4D36-AC58-927A8105715F}" dt="2022-04-03T21:26:11.798" v="1286" actId="478"/>
          <ac:picMkLst>
            <pc:docMk/>
            <pc:sldMk cId="4195111146" sldId="275"/>
            <ac:picMk id="6" creationId="{50D1EA36-451C-407D-9964-D87E2D42F77B}"/>
          </ac:picMkLst>
        </pc:picChg>
        <pc:picChg chg="mod">
          <ac:chgData name="Tony Ayala" userId="21e2290bf9df685f" providerId="LiveId" clId="{31428C8C-3308-4D36-AC58-927A8105715F}" dt="2022-04-03T21:26:28.509" v="1293" actId="14100"/>
          <ac:picMkLst>
            <pc:docMk/>
            <pc:sldMk cId="4195111146" sldId="275"/>
            <ac:picMk id="8" creationId="{EBB4DB80-B3AD-4EA9-9159-28F9D88813EA}"/>
          </ac:picMkLst>
        </pc:picChg>
        <pc:picChg chg="del">
          <ac:chgData name="Tony Ayala" userId="21e2290bf9df685f" providerId="LiveId" clId="{31428C8C-3308-4D36-AC58-927A8105715F}" dt="2022-04-03T21:26:08.582" v="1285" actId="478"/>
          <ac:picMkLst>
            <pc:docMk/>
            <pc:sldMk cId="4195111146" sldId="275"/>
            <ac:picMk id="10" creationId="{18392ABC-9C2D-4759-B01F-4EBB4857D7DA}"/>
          </ac:picMkLst>
        </pc:picChg>
        <pc:picChg chg="del mod">
          <ac:chgData name="Tony Ayala" userId="21e2290bf9df685f" providerId="LiveId" clId="{31428C8C-3308-4D36-AC58-927A8105715F}" dt="2022-04-03T21:26:08.046" v="1284" actId="478"/>
          <ac:picMkLst>
            <pc:docMk/>
            <pc:sldMk cId="4195111146" sldId="275"/>
            <ac:picMk id="12" creationId="{F48B1C63-4D2C-4AC9-9B31-CDB34B27BBD6}"/>
          </ac:picMkLst>
        </pc:picChg>
      </pc:sldChg>
      <pc:sldChg chg="addSp delSp modSp add mod">
        <pc:chgData name="Tony Ayala" userId="21e2290bf9df685f" providerId="LiveId" clId="{31428C8C-3308-4D36-AC58-927A8105715F}" dt="2022-04-03T22:20:09.644" v="2089" actId="20577"/>
        <pc:sldMkLst>
          <pc:docMk/>
          <pc:sldMk cId="1142586117" sldId="276"/>
        </pc:sldMkLst>
        <pc:spChg chg="add del mod">
          <ac:chgData name="Tony Ayala" userId="21e2290bf9df685f" providerId="LiveId" clId="{31428C8C-3308-4D36-AC58-927A8105715F}" dt="2022-04-03T21:32:58.548" v="1694" actId="478"/>
          <ac:spMkLst>
            <pc:docMk/>
            <pc:sldMk cId="1142586117" sldId="276"/>
            <ac:spMk id="4" creationId="{F182F88D-EB7C-4F85-B70A-7647C5F416F9}"/>
          </ac:spMkLst>
        </pc:spChg>
        <pc:spChg chg="add mod">
          <ac:chgData name="Tony Ayala" userId="21e2290bf9df685f" providerId="LiveId" clId="{31428C8C-3308-4D36-AC58-927A8105715F}" dt="2022-04-03T22:20:09.644" v="2089" actId="20577"/>
          <ac:spMkLst>
            <pc:docMk/>
            <pc:sldMk cId="1142586117" sldId="276"/>
            <ac:spMk id="9" creationId="{369B20F2-391A-4E3A-94B8-F462A83B5BEB}"/>
          </ac:spMkLst>
        </pc:spChg>
        <pc:picChg chg="del">
          <ac:chgData name="Tony Ayala" userId="21e2290bf9df685f" providerId="LiveId" clId="{31428C8C-3308-4D36-AC58-927A8105715F}" dt="2022-04-03T21:26:05.734" v="1282" actId="478"/>
          <ac:picMkLst>
            <pc:docMk/>
            <pc:sldMk cId="1142586117" sldId="276"/>
            <ac:picMk id="6" creationId="{50D1EA36-451C-407D-9964-D87E2D42F77B}"/>
          </ac:picMkLst>
        </pc:picChg>
        <pc:picChg chg="del">
          <ac:chgData name="Tony Ayala" userId="21e2290bf9df685f" providerId="LiveId" clId="{31428C8C-3308-4D36-AC58-927A8105715F}" dt="2022-04-03T21:26:05.221" v="1281" actId="478"/>
          <ac:picMkLst>
            <pc:docMk/>
            <pc:sldMk cId="1142586117" sldId="276"/>
            <ac:picMk id="8" creationId="{EBB4DB80-B3AD-4EA9-9159-28F9D88813EA}"/>
          </ac:picMkLst>
        </pc:picChg>
        <pc:picChg chg="mod">
          <ac:chgData name="Tony Ayala" userId="21e2290bf9df685f" providerId="LiveId" clId="{31428C8C-3308-4D36-AC58-927A8105715F}" dt="2022-04-03T22:19:24.960" v="1945" actId="1076"/>
          <ac:picMkLst>
            <pc:docMk/>
            <pc:sldMk cId="1142586117" sldId="276"/>
            <ac:picMk id="10" creationId="{18392ABC-9C2D-4759-B01F-4EBB4857D7DA}"/>
          </ac:picMkLst>
        </pc:picChg>
        <pc:picChg chg="del mod">
          <ac:chgData name="Tony Ayala" userId="21e2290bf9df685f" providerId="LiveId" clId="{31428C8C-3308-4D36-AC58-927A8105715F}" dt="2022-04-03T21:26:03.795" v="1279" actId="478"/>
          <ac:picMkLst>
            <pc:docMk/>
            <pc:sldMk cId="1142586117" sldId="276"/>
            <ac:picMk id="12" creationId="{F48B1C63-4D2C-4AC9-9B31-CDB34B27BBD6}"/>
          </ac:picMkLst>
        </pc:picChg>
      </pc:sldChg>
      <pc:sldChg chg="addSp delSp modSp add mod">
        <pc:chgData name="Tony Ayala" userId="21e2290bf9df685f" providerId="LiveId" clId="{31428C8C-3308-4D36-AC58-927A8105715F}" dt="2022-04-03T22:21:51.103" v="2288" actId="20577"/>
        <pc:sldMkLst>
          <pc:docMk/>
          <pc:sldMk cId="3609239399" sldId="277"/>
        </pc:sldMkLst>
        <pc:spChg chg="add del mod">
          <ac:chgData name="Tony Ayala" userId="21e2290bf9df685f" providerId="LiveId" clId="{31428C8C-3308-4D36-AC58-927A8105715F}" dt="2022-04-03T22:20:17.980" v="2090" actId="478"/>
          <ac:spMkLst>
            <pc:docMk/>
            <pc:sldMk cId="3609239399" sldId="277"/>
            <ac:spMk id="4" creationId="{D06D4B80-9E43-4B46-BFB7-2E4D6E8FFC58}"/>
          </ac:spMkLst>
        </pc:spChg>
        <pc:spChg chg="add mod">
          <ac:chgData name="Tony Ayala" userId="21e2290bf9df685f" providerId="LiveId" clId="{31428C8C-3308-4D36-AC58-927A8105715F}" dt="2022-04-03T22:21:51.103" v="2288" actId="20577"/>
          <ac:spMkLst>
            <pc:docMk/>
            <pc:sldMk cId="3609239399" sldId="277"/>
            <ac:spMk id="9" creationId="{D60238D3-A039-484E-8914-6DD1A7585F18}"/>
          </ac:spMkLst>
        </pc:spChg>
        <pc:picChg chg="del">
          <ac:chgData name="Tony Ayala" userId="21e2290bf9df685f" providerId="LiveId" clId="{31428C8C-3308-4D36-AC58-927A8105715F}" dt="2022-04-03T21:26:01.710" v="1277" actId="478"/>
          <ac:picMkLst>
            <pc:docMk/>
            <pc:sldMk cId="3609239399" sldId="277"/>
            <ac:picMk id="6" creationId="{50D1EA36-451C-407D-9964-D87E2D42F77B}"/>
          </ac:picMkLst>
        </pc:picChg>
        <pc:picChg chg="del">
          <ac:chgData name="Tony Ayala" userId="21e2290bf9df685f" providerId="LiveId" clId="{31428C8C-3308-4D36-AC58-927A8105715F}" dt="2022-04-03T21:26:01.033" v="1276" actId="478"/>
          <ac:picMkLst>
            <pc:docMk/>
            <pc:sldMk cId="3609239399" sldId="277"/>
            <ac:picMk id="8" creationId="{EBB4DB80-B3AD-4EA9-9159-28F9D88813EA}"/>
          </ac:picMkLst>
        </pc:picChg>
        <pc:picChg chg="del">
          <ac:chgData name="Tony Ayala" userId="21e2290bf9df685f" providerId="LiveId" clId="{31428C8C-3308-4D36-AC58-927A8105715F}" dt="2022-04-03T21:26:00.521" v="1275" actId="478"/>
          <ac:picMkLst>
            <pc:docMk/>
            <pc:sldMk cId="3609239399" sldId="277"/>
            <ac:picMk id="10" creationId="{18392ABC-9C2D-4759-B01F-4EBB4857D7DA}"/>
          </ac:picMkLst>
        </pc:picChg>
        <pc:picChg chg="mod">
          <ac:chgData name="Tony Ayala" userId="21e2290bf9df685f" providerId="LiveId" clId="{31428C8C-3308-4D36-AC58-927A8105715F}" dt="2022-04-03T21:26:47.829" v="1297" actId="1076"/>
          <ac:picMkLst>
            <pc:docMk/>
            <pc:sldMk cId="3609239399" sldId="277"/>
            <ac:picMk id="12" creationId="{F48B1C63-4D2C-4AC9-9B31-CDB34B27BBD6}"/>
          </ac:picMkLst>
        </pc:picChg>
      </pc:sldChg>
      <pc:sldChg chg="addSp delSp modSp add mod">
        <pc:chgData name="Tony Ayala" userId="21e2290bf9df685f" providerId="LiveId" clId="{31428C8C-3308-4D36-AC58-927A8105715F}" dt="2022-04-03T22:30:49.491" v="3077" actId="20577"/>
        <pc:sldMkLst>
          <pc:docMk/>
          <pc:sldMk cId="249278607" sldId="278"/>
        </pc:sldMkLst>
        <pc:spChg chg="add del mod">
          <ac:chgData name="Tony Ayala" userId="21e2290bf9df685f" providerId="LiveId" clId="{31428C8C-3308-4D36-AC58-927A8105715F}" dt="2022-04-03T22:29:21.342" v="2871" actId="478"/>
          <ac:spMkLst>
            <pc:docMk/>
            <pc:sldMk cId="249278607" sldId="278"/>
            <ac:spMk id="4" creationId="{486F5122-D33D-47DB-9249-A66050099E90}"/>
          </ac:spMkLst>
        </pc:spChg>
        <pc:spChg chg="mod">
          <ac:chgData name="Tony Ayala" userId="21e2290bf9df685f" providerId="LiveId" clId="{31428C8C-3308-4D36-AC58-927A8105715F}" dt="2022-04-03T22:30:49.491" v="3077" actId="20577"/>
          <ac:spMkLst>
            <pc:docMk/>
            <pc:sldMk cId="249278607" sldId="278"/>
            <ac:spMk id="8" creationId="{6430F986-5A0A-4293-A38F-285CD1A4CB9D}"/>
          </ac:spMkLst>
        </pc:spChg>
        <pc:picChg chg="del">
          <ac:chgData name="Tony Ayala" userId="21e2290bf9df685f" providerId="LiveId" clId="{31428C8C-3308-4D36-AC58-927A8105715F}" dt="2022-04-03T22:29:19.508" v="2870" actId="478"/>
          <ac:picMkLst>
            <pc:docMk/>
            <pc:sldMk cId="249278607" sldId="278"/>
            <ac:picMk id="5" creationId="{0B90C8AD-7B9C-4052-A1BE-62EF0EE7BA0D}"/>
          </ac:picMkLst>
        </pc:picChg>
        <pc:picChg chg="add mod modCrop">
          <ac:chgData name="Tony Ayala" userId="21e2290bf9df685f" providerId="LiveId" clId="{31428C8C-3308-4D36-AC58-927A8105715F}" dt="2022-04-03T22:29:56.783" v="2875" actId="1076"/>
          <ac:picMkLst>
            <pc:docMk/>
            <pc:sldMk cId="249278607" sldId="278"/>
            <ac:picMk id="7" creationId="{50840287-67BF-4395-9164-8D2BB568F6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_MAR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CB69D-40DE-4C4F-8B7A-6CC87F1D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DFCABB-F6B7-45D6-B85B-A5D93E03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A51AA93-4DC7-438F-BA8A-54418CBFD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CB43AEF-4DCB-47BA-8AC6-8C5C8B41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77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1D38-0AF7-490A-B986-BF677E56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FFB04-C04C-4BC3-9014-DAEE19B64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E37B3D-D944-44A2-99DC-66A846EC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F0C29-3C76-455D-B875-30CCCDCE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15E6EB-4275-4047-8443-CCADFEE9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100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1D38-0AF7-490A-B986-BF677E56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FFB04-C04C-4BC3-9014-DAEE19B64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E37B3D-D944-44A2-99DC-66A846EC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F0C29-3C76-455D-B875-30CCCDCE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15E6EB-4275-4047-8443-CCADFEE9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4809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BDAFB-C303-429E-9FD1-2DB2CE37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890B2D-5438-4A98-992D-7279AFF5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169DD9-0FB9-4E2F-A3A4-0853D4BE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912D18-DCFA-4D3C-B791-50F87A8D1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54705F-D48D-46DE-985F-2C0029B2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656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D32A4-535B-4CF6-9C34-9ED4F6B7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563F65-3F70-4DA4-9572-A25CBA032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B1D1F5-5FA9-494A-9F73-F6A9C9EE3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B0548D-066D-4412-84A8-6BA49D9A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C89ED8-0091-4B85-B3A9-993D0380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B8966F-2913-4CF5-8AE3-C26465C8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8959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E6517-3DBF-48A3-B8C5-227558B7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317D60-9107-43BA-A1E2-8108475BF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8340AC-879F-4BBB-99CB-568A4E41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76BF9A-D57D-4B88-B6EB-92C17AAC4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313453-0647-4C9B-A73A-011AE1343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D753FD6-483C-4B25-A3CF-27211B38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54C1EA-A3EF-40A5-A62C-EE3AA4B8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1CE8C78-65F4-4B3F-8652-93774C4F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9193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D32A4-535B-4CF6-9C34-9ED4F6B7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563F65-3F70-4DA4-9572-A25CBA032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B1D1F5-5FA9-494A-9F73-F6A9C9EE3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B0548D-066D-4412-84A8-6BA49D9A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C89ED8-0091-4B85-B3A9-993D0380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B8966F-2913-4CF5-8AE3-C26465C8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934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E6517-3DBF-48A3-B8C5-227558B7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317D60-9107-43BA-A1E2-8108475BF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8340AC-879F-4BBB-99CB-568A4E41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76BF9A-D57D-4B88-B6EB-92C17AAC4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313453-0647-4C9B-A73A-011AE1343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D753FD6-483C-4B25-A3CF-27211B38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254C1EA-A3EF-40A5-A62C-EE3AA4B8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1CE8C78-65F4-4B3F-8652-93774C4F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4788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C713E-EC6B-4C28-862E-560F4BF1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97" y="2766218"/>
            <a:ext cx="1143644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BF6104-EA1E-4BC8-B39D-4043893A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411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086258-A22F-4197-B40F-3C68CA587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029E43F-5F1C-42B6-A068-0C5E6E4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165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C7C0EF2-50F7-408C-B59E-C53B6A1F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971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C11E773-A695-484B-90B4-097B4650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90AD4A-8637-4E76-8AA3-87E80B8B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273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F1A49-CF71-4BCE-89FF-8C3507BAA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9C02EC-93C3-42CE-9334-2AA32177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98A971-319F-478D-9068-D5D425320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BABBD0-B957-4053-8B48-ACFA5FB4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37336BC-5FDD-4A36-97C9-73E75BB8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715BDA-237D-432E-9559-541C2F19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262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D7EF2-2401-4B35-B638-3C8E9CDCF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759" y="1122363"/>
            <a:ext cx="7104185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4576AD-C455-4C91-A7EE-8D66E108D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58" y="3602037"/>
            <a:ext cx="5730241" cy="194063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A781D4-64CA-4333-A6A4-92194230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F22EA9-1F93-49B2-902A-CF32D526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96C010-D51B-4986-A1D2-9CFFEFF2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648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0AF08-CA5B-4BE3-AB18-9F977329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95114CE-92B8-423E-9864-F56FD649E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FDAE3E-09BA-404C-B3A5-A80A64C3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16E6DF-9CE0-4AD6-8194-78DB23C4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CB2216-254D-4FC1-BC86-EEA23719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3EDE36-D173-4246-8EF1-44FE94E8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2774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B9138-FCE2-4DFC-A20F-837464AD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D32E3FA-2D91-45DE-8990-3C6FF0AF2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58F845-1A2D-4373-88C6-877B2933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ADDCFA-89FA-4D13-ACF2-9E18F1A5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D0F591-B5CE-42DE-82B5-8F739C18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1001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6D52A85-9E59-44C7-A035-104C1ED01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647599-6874-4C1A-987D-9DE2F38B5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60E6AF-495E-4BAC-A7D2-CCF8C4AD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062856-0FE1-466C-961A-6FC66EB40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465D71-E1A5-4789-A261-65AC9682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536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D7EF2-2401-4B35-B638-3C8E9CDCF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759" y="1122363"/>
            <a:ext cx="7104185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4576AD-C455-4C91-A7EE-8D66E108D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58" y="3602037"/>
            <a:ext cx="5730241" cy="194063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A781D4-64CA-4333-A6A4-92194230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F22EA9-1F93-49B2-902A-CF32D526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96C010-D51B-4986-A1D2-9CFFEFF2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828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D7EF2-2401-4B35-B638-3C8E9CDCF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759" y="1122363"/>
            <a:ext cx="7104185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4576AD-C455-4C91-A7EE-8D66E108D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58" y="3602037"/>
            <a:ext cx="5730241" cy="194063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A781D4-64CA-4333-A6A4-92194230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F22EA9-1F93-49B2-902A-CF32D526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96C010-D51B-4986-A1D2-9CFFEFF2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852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D7EF2-2401-4B35-B638-3C8E9CDCF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759" y="1122363"/>
            <a:ext cx="7104185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4576AD-C455-4C91-A7EE-8D66E108D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58" y="3602037"/>
            <a:ext cx="5730241" cy="194063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A781D4-64CA-4333-A6A4-92194230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F22EA9-1F93-49B2-902A-CF32D526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96C010-D51B-4986-A1D2-9CFFEFF2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6954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i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D7EF2-2401-4B35-B638-3C8E9CDCF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759" y="1122363"/>
            <a:ext cx="7104185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4576AD-C455-4C91-A7EE-8D66E108D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58" y="3602037"/>
            <a:ext cx="5730241" cy="194063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A781D4-64CA-4333-A6A4-921942309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F22EA9-1F93-49B2-902A-CF32D526D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96C010-D51B-4986-A1D2-9CFFEFF2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4193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1D38-0AF7-490A-B986-BF677E56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FFB04-C04C-4BC3-9014-DAEE19B64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E37B3D-D944-44A2-99DC-66A846EC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F0C29-3C76-455D-B875-30CCCDCE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15E6EB-4275-4047-8443-CCADFEE9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087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1D38-0AF7-490A-B986-BF677E56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FFB04-C04C-4BC3-9014-DAEE19B64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E37B3D-D944-44A2-99DC-66A846EC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F0C29-3C76-455D-B875-30CCCDCE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15E6EB-4275-4047-8443-CCADFEE9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918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E1D38-0AF7-490A-B986-BF677E56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DFFB04-C04C-4BC3-9014-DAEE19B64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E37B3D-D944-44A2-99DC-66A846EC6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BF0C29-3C76-455D-B875-30CCCDCE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15E6EB-4275-4047-8443-CCADFEE97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3676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2BB28A-6314-425B-AECE-F7B17705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F0A9701-2285-42B0-8080-381FB674A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530E6A-113E-4A8D-B654-728C0C429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4D6F669-2C65-4500-91AF-0C418266039F}" type="datetimeFigureOut">
              <a:rPr lang="es-MX" smtClean="0"/>
              <a:t>03/04/2022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9651AD-375A-437F-A28D-ECB93C0EF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CB2D65-E897-4F53-8D77-D333E5585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05F7CDA-B301-4699-A337-0757F8072D1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427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Barlow Condensed ExtraBold" panose="00000906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ngsana New" panose="02020603050405020304" pitchFamily="18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bmp"/><Relationship Id="rId3" Type="http://schemas.openxmlformats.org/officeDocument/2006/relationships/image" Target="../media/image27.bmp"/><Relationship Id="rId7" Type="http://schemas.openxmlformats.org/officeDocument/2006/relationships/image" Target="../media/image31.bmp"/><Relationship Id="rId2" Type="http://schemas.openxmlformats.org/officeDocument/2006/relationships/image" Target="../media/image26.b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bmp"/><Relationship Id="rId11" Type="http://schemas.openxmlformats.org/officeDocument/2006/relationships/image" Target="../media/image35.bmp"/><Relationship Id="rId5" Type="http://schemas.openxmlformats.org/officeDocument/2006/relationships/image" Target="../media/image29.bmp"/><Relationship Id="rId10" Type="http://schemas.openxmlformats.org/officeDocument/2006/relationships/image" Target="../media/image34.bmp"/><Relationship Id="rId4" Type="http://schemas.openxmlformats.org/officeDocument/2006/relationships/image" Target="../media/image28.bmp"/><Relationship Id="rId9" Type="http://schemas.openxmlformats.org/officeDocument/2006/relationships/image" Target="../media/image33.b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bmp"/><Relationship Id="rId2" Type="http://schemas.openxmlformats.org/officeDocument/2006/relationships/image" Target="../media/image36.b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bmp"/><Relationship Id="rId4" Type="http://schemas.openxmlformats.org/officeDocument/2006/relationships/image" Target="../media/image30.b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bmp"/><Relationship Id="rId2" Type="http://schemas.openxmlformats.org/officeDocument/2006/relationships/image" Target="../media/image35.bm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6.bmp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60B55-B16F-4A18-AADE-CD672C8428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/>
              <a:t>DES Image Cipher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E67628-0D5A-430D-9BAF-89E0B75884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s-MX" sz="1600"/>
              <a:t>Equipo: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s-MX" sz="1600"/>
              <a:t>Mora Ayala José Antonio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s-MX" sz="1600"/>
              <a:t>Torres Carrillo Josehf Miguel Angel 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s-MX" sz="1600"/>
              <a:t>Tovar Jacuinde Rodrigo </a:t>
            </a:r>
          </a:p>
        </p:txBody>
      </p:sp>
    </p:spTree>
    <p:extLst>
      <p:ext uri="{BB962C8B-B14F-4D97-AF65-F5344CB8AC3E}">
        <p14:creationId xmlns:p14="http://schemas.microsoft.com/office/powerpoint/2010/main" val="956346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981C-93CA-47CA-A44E-D64278FC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Parámetros de las funciones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8392ABC-9C2D-4759-B01F-4EBB4857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689" y="3923270"/>
            <a:ext cx="6341113" cy="556507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69B20F2-391A-4E3A-94B8-F462A83B5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95" y="1494367"/>
            <a:ext cx="8249374" cy="3673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FontTx/>
              <a:buNone/>
            </a:pPr>
            <a:endParaRPr lang="es-MX" altLang="es-MX" sz="1400">
              <a:latin typeface="+mn-lt"/>
            </a:endParaRP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Parámetros: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Datos de imagen para transformar, llave en formato de texto, parámetro de </a:t>
            </a:r>
            <a:b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inicialización (en caso de que el modo lo requiera), método a utilizar, operación a utilizar </a:t>
            </a: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Explicación: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Método que nos permite realizar el modo de operación indicado así como codificación y decodificación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De nuestro arreglo de bytes (imagen)</a:t>
            </a: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Return: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No devuelve nada</a:t>
            </a:r>
            <a:br>
              <a:rPr lang="es-MX" altLang="es-MX" sz="1100"/>
            </a:br>
            <a:endParaRPr lang="es-MX" altLang="es-MX" sz="1100"/>
          </a:p>
        </p:txBody>
      </p:sp>
    </p:spTree>
    <p:extLst>
      <p:ext uri="{BB962C8B-B14F-4D97-AF65-F5344CB8AC3E}">
        <p14:creationId xmlns:p14="http://schemas.microsoft.com/office/powerpoint/2010/main" val="114258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981C-93CA-47CA-A44E-D64278FC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Parámetros de las funciones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48B1C63-4D2C-4AC9-9B31-CDB34B27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753" y="3628254"/>
            <a:ext cx="5538614" cy="81582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D60238D3-A039-484E-8914-6DD1A7585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95" y="1763672"/>
            <a:ext cx="6248827" cy="313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FontTx/>
              <a:buNone/>
            </a:pPr>
            <a:endParaRPr lang="es-MX" altLang="es-MX" sz="1400">
              <a:latin typeface="+mn-lt"/>
            </a:endParaRP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Parámetros: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bytes de archivo codificado o decodificado, nombre final del archivo</a:t>
            </a: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Explicación: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Método que nos permite realizar la escritura de información en un nuevo 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archivo de salida permitiendo colocar el nombre que nosotros deseemos</a:t>
            </a: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Return: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No devuelve nada</a:t>
            </a:r>
            <a:br>
              <a:rPr lang="es-MX" altLang="es-MX" sz="1100"/>
            </a:br>
            <a:endParaRPr lang="es-MX" altLang="es-MX" sz="1100"/>
          </a:p>
        </p:txBody>
      </p:sp>
    </p:spTree>
    <p:extLst>
      <p:ext uri="{BB962C8B-B14F-4D97-AF65-F5344CB8AC3E}">
        <p14:creationId xmlns:p14="http://schemas.microsoft.com/office/powerpoint/2010/main" val="3609239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981C-93CA-47CA-A44E-D64278FC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Leyendo el archivo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B90C8AD-7B9C-4052-A1BE-62EF0EE7B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3614" y="686457"/>
            <a:ext cx="3521991" cy="5619132"/>
          </a:xfr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6430F986-5A0A-4293-A38F-285CD1A4C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95" y="686457"/>
            <a:ext cx="6508513" cy="528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FontTx/>
              <a:buNone/>
            </a:pPr>
            <a:endParaRPr lang="es-MX" altLang="es-MX" sz="1400">
              <a:latin typeface="+mn-lt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Para realizar la lectura de nuestro archivo emplearemos las clases de las API que hemos 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Implementado, por lo que comenzamos con la apertura de archivo en cuestión, posterior a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eso realizamos el almacenamiento de este en un </a:t>
            </a:r>
            <a:r>
              <a:rPr lang="es-MX" altLang="es-MX" sz="140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BufferedImage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, para guardar la </a:t>
            </a:r>
            <a:b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información.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Declaramos un arreglo de bytes de salida en el cual escribiremos los bytes de nuestro</a:t>
            </a:r>
            <a:b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buffer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Con la clase de </a:t>
            </a:r>
            <a:r>
              <a:rPr lang="es-MX" altLang="es-MX" sz="1400" err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write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, procedemos a escribir la información almacenada en Buffer</a:t>
            </a:r>
            <a:b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a nuestro nuevo arreglo, indicando el tipo de formato</a:t>
            </a:r>
            <a:br>
              <a:rPr lang="es-MX" altLang="es-MX" sz="1100"/>
            </a:br>
            <a:endParaRPr lang="es-MX" altLang="es-MX" sz="1100"/>
          </a:p>
        </p:txBody>
      </p:sp>
    </p:spTree>
    <p:extLst>
      <p:ext uri="{BB962C8B-B14F-4D97-AF65-F5344CB8AC3E}">
        <p14:creationId xmlns:p14="http://schemas.microsoft.com/office/powerpoint/2010/main" val="47961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981C-93CA-47CA-A44E-D64278FC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Leyendo el archivo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430F986-5A0A-4293-A38F-285CD1A4C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877" y="2571589"/>
            <a:ext cx="6846746" cy="1519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FontTx/>
              <a:buNone/>
            </a:pPr>
            <a:r>
              <a:rPr lang="es-MX" altLang="es-MX" sz="1400">
                <a:latin typeface="+mn-lt"/>
              </a:rPr>
              <a:t>Finalmente realizamos la conversión de nuestro arreglo de bytes de salida a un arreglo de bytes</a:t>
            </a:r>
            <a:br>
              <a:rPr lang="es-MX" altLang="es-MX" sz="1400">
                <a:latin typeface="+mn-lt"/>
              </a:rPr>
            </a:br>
            <a:r>
              <a:rPr lang="es-MX" altLang="es-MX" sz="1400">
                <a:latin typeface="+mn-lt"/>
              </a:rPr>
              <a:t>que posteriormente emplearemos y listo, hemos concluido con la lectura de nuestro archivo</a:t>
            </a:r>
            <a:br>
              <a:rPr lang="es-MX" altLang="es-MX" sz="1100"/>
            </a:br>
            <a:endParaRPr lang="es-MX" altLang="es-MX" sz="1100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50840287-67BF-4395-9164-8D2BB568F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483"/>
          <a:stretch/>
        </p:blipFill>
        <p:spPr>
          <a:xfrm>
            <a:off x="724930" y="1952367"/>
            <a:ext cx="3521991" cy="2164302"/>
          </a:xfrm>
        </p:spPr>
      </p:pic>
    </p:spTree>
    <p:extLst>
      <p:ext uri="{BB962C8B-B14F-4D97-AF65-F5344CB8AC3E}">
        <p14:creationId xmlns:p14="http://schemas.microsoft.com/office/powerpoint/2010/main" val="249278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981C-93CA-47CA-A44E-D64278FC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Generando el Archivo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50402D-04E4-4615-B92F-0F62638E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613" y="1737389"/>
            <a:ext cx="3913909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MX" sz="1400"/>
              <a:t>Para poder generar un archivo realizamos lo mismo, creamos un archivo y un flujo de entrada con los datos que pretendemos escribir</a:t>
            </a:r>
          </a:p>
          <a:p>
            <a:pPr>
              <a:lnSpc>
                <a:spcPct val="200000"/>
              </a:lnSpc>
            </a:pPr>
            <a:r>
              <a:rPr lang="es-MX" sz="1400"/>
              <a:t>Una vez realizado este proceso convertimos los bytes que tenemos a un formato de tipo imagen y los escribimos en el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AD9394-DFAC-42D5-ACDD-9813C3D4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06" y="1690688"/>
            <a:ext cx="4709246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18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F228B-6D68-46D2-8E02-6AF12873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156" y="89552"/>
            <a:ext cx="7316244" cy="1325563"/>
          </a:xfrm>
        </p:spPr>
        <p:txBody>
          <a:bodyPr/>
          <a:lstStyle/>
          <a:p>
            <a:r>
              <a:rPr lang="es-MX"/>
              <a:t>Pasos para el cifrado de imagen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BB67CB-11E6-4E56-9188-06F17FC6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1" y="1168191"/>
            <a:ext cx="4037123" cy="2411579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72D4CE9-8B08-4E6D-9FC0-87AFAA8E9DA3}"/>
              </a:ext>
            </a:extLst>
          </p:cNvPr>
          <p:cNvSpPr/>
          <p:nvPr/>
        </p:nvSpPr>
        <p:spPr>
          <a:xfrm>
            <a:off x="3829181" y="3191003"/>
            <a:ext cx="475989" cy="4759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54EA3A4-6F3A-4C06-AA29-D30564E72A97}"/>
              </a:ext>
            </a:extLst>
          </p:cNvPr>
          <p:cNvSpPr txBox="1">
            <a:spLocks/>
          </p:cNvSpPr>
          <p:nvPr/>
        </p:nvSpPr>
        <p:spPr>
          <a:xfrm>
            <a:off x="3938131" y="3142335"/>
            <a:ext cx="433453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</a:rPr>
              <a:t>1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4A635D2-7B6B-4BEF-97A4-345156BDC12A}"/>
              </a:ext>
            </a:extLst>
          </p:cNvPr>
          <p:cNvCxnSpPr/>
          <p:nvPr/>
        </p:nvCxnSpPr>
        <p:spPr>
          <a:xfrm flipH="1">
            <a:off x="3829181" y="1665962"/>
            <a:ext cx="893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>
            <a:extLst>
              <a:ext uri="{FF2B5EF4-FFF2-40B4-BE49-F238E27FC236}">
                <a16:creationId xmlns:a16="http://schemas.microsoft.com/office/drawing/2014/main" id="{9F1AACE9-C04D-4DD2-9BFE-345DC8EE10F2}"/>
              </a:ext>
            </a:extLst>
          </p:cNvPr>
          <p:cNvSpPr txBox="1">
            <a:spLocks/>
          </p:cNvSpPr>
          <p:nvPr/>
        </p:nvSpPr>
        <p:spPr>
          <a:xfrm>
            <a:off x="4722310" y="1415115"/>
            <a:ext cx="1490600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Seleccionar imagen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FDEA149-9AD7-48D1-92E6-8ACEF820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2" y="4034912"/>
            <a:ext cx="4037123" cy="2411579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9AC4F6DD-ABBF-41B2-9968-C2F5B12B3329}"/>
              </a:ext>
            </a:extLst>
          </p:cNvPr>
          <p:cNvSpPr/>
          <p:nvPr/>
        </p:nvSpPr>
        <p:spPr>
          <a:xfrm>
            <a:off x="3938131" y="6208496"/>
            <a:ext cx="475989" cy="4759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CF5080D-1C16-4E5A-B21D-19F961D28111}"/>
              </a:ext>
            </a:extLst>
          </p:cNvPr>
          <p:cNvSpPr txBox="1">
            <a:spLocks/>
          </p:cNvSpPr>
          <p:nvPr/>
        </p:nvSpPr>
        <p:spPr>
          <a:xfrm>
            <a:off x="4047081" y="6159828"/>
            <a:ext cx="433453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658A428-85E3-4FD0-8423-A6A5825FCBA7}"/>
              </a:ext>
            </a:extLst>
          </p:cNvPr>
          <p:cNvCxnSpPr/>
          <p:nvPr/>
        </p:nvCxnSpPr>
        <p:spPr>
          <a:xfrm flipH="1">
            <a:off x="4033968" y="4862187"/>
            <a:ext cx="8931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20739CC1-F915-4227-A7B0-5A0BDFBA0F7C}"/>
              </a:ext>
            </a:extLst>
          </p:cNvPr>
          <p:cNvSpPr txBox="1">
            <a:spLocks/>
          </p:cNvSpPr>
          <p:nvPr/>
        </p:nvSpPr>
        <p:spPr>
          <a:xfrm>
            <a:off x="4939623" y="4575523"/>
            <a:ext cx="1611489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Seleccionar cifrado/descifrado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E1C9EE4-BBE8-4669-8176-4EDF3E691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49" y="1291653"/>
            <a:ext cx="4037123" cy="2411579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55421C53-CF7F-443C-A399-BBA2BF2CA721}"/>
              </a:ext>
            </a:extLst>
          </p:cNvPr>
          <p:cNvSpPr/>
          <p:nvPr/>
        </p:nvSpPr>
        <p:spPr>
          <a:xfrm>
            <a:off x="11399033" y="3429000"/>
            <a:ext cx="475989" cy="4759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5BCE23C3-9FE0-4E73-9B72-BC3FBC18E08F}"/>
              </a:ext>
            </a:extLst>
          </p:cNvPr>
          <p:cNvSpPr txBox="1">
            <a:spLocks/>
          </p:cNvSpPr>
          <p:nvPr/>
        </p:nvSpPr>
        <p:spPr>
          <a:xfrm>
            <a:off x="11507983" y="3380332"/>
            <a:ext cx="433453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4073CA7-D316-485C-A38D-48E0F33C6F89}"/>
              </a:ext>
            </a:extLst>
          </p:cNvPr>
          <p:cNvCxnSpPr/>
          <p:nvPr/>
        </p:nvCxnSpPr>
        <p:spPr>
          <a:xfrm>
            <a:off x="7214992" y="2592888"/>
            <a:ext cx="601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">
            <a:extLst>
              <a:ext uri="{FF2B5EF4-FFF2-40B4-BE49-F238E27FC236}">
                <a16:creationId xmlns:a16="http://schemas.microsoft.com/office/drawing/2014/main" id="{ABC39486-2E77-4556-B131-366409F3BF31}"/>
              </a:ext>
            </a:extLst>
          </p:cNvPr>
          <p:cNvSpPr txBox="1">
            <a:spLocks/>
          </p:cNvSpPr>
          <p:nvPr/>
        </p:nvSpPr>
        <p:spPr>
          <a:xfrm>
            <a:off x="5809355" y="2396940"/>
            <a:ext cx="1611489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Seleccionar modo de operación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A035950-FC7A-445D-920F-B227DC7F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647" y="4174691"/>
            <a:ext cx="4037123" cy="2411579"/>
          </a:xfrm>
          <a:prstGeom prst="rect">
            <a:avLst/>
          </a:prstGeom>
        </p:spPr>
      </p:pic>
      <p:sp>
        <p:nvSpPr>
          <p:cNvPr id="22" name="Elipse 21">
            <a:extLst>
              <a:ext uri="{FF2B5EF4-FFF2-40B4-BE49-F238E27FC236}">
                <a16:creationId xmlns:a16="http://schemas.microsoft.com/office/drawing/2014/main" id="{7D0D568F-5E2C-4D1C-992B-382D0C677756}"/>
              </a:ext>
            </a:extLst>
          </p:cNvPr>
          <p:cNvSpPr/>
          <p:nvPr/>
        </p:nvSpPr>
        <p:spPr>
          <a:xfrm>
            <a:off x="7407881" y="6229438"/>
            <a:ext cx="475989" cy="4759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E6DE2171-1A79-4A10-82EB-939026D1D02E}"/>
              </a:ext>
            </a:extLst>
          </p:cNvPr>
          <p:cNvSpPr txBox="1">
            <a:spLocks/>
          </p:cNvSpPr>
          <p:nvPr/>
        </p:nvSpPr>
        <p:spPr>
          <a:xfrm>
            <a:off x="7516831" y="6180770"/>
            <a:ext cx="433453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0276DA4-F436-42C8-A455-CFCA1EB7CF4B}"/>
              </a:ext>
            </a:extLst>
          </p:cNvPr>
          <p:cNvCxnSpPr>
            <a:cxnSpLocks/>
          </p:cNvCxnSpPr>
          <p:nvPr/>
        </p:nvCxnSpPr>
        <p:spPr>
          <a:xfrm>
            <a:off x="7102258" y="5852060"/>
            <a:ext cx="328389" cy="172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B76E1768-5C65-4045-9A86-993CA5321B23}"/>
              </a:ext>
            </a:extLst>
          </p:cNvPr>
          <p:cNvCxnSpPr>
            <a:cxnSpLocks/>
          </p:cNvCxnSpPr>
          <p:nvPr/>
        </p:nvCxnSpPr>
        <p:spPr>
          <a:xfrm flipV="1">
            <a:off x="7092455" y="5741247"/>
            <a:ext cx="423161" cy="9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ítulo 1">
            <a:extLst>
              <a:ext uri="{FF2B5EF4-FFF2-40B4-BE49-F238E27FC236}">
                <a16:creationId xmlns:a16="http://schemas.microsoft.com/office/drawing/2014/main" id="{067C1166-B5A2-4697-8543-AE5B01E33C81}"/>
              </a:ext>
            </a:extLst>
          </p:cNvPr>
          <p:cNvSpPr txBox="1">
            <a:spLocks/>
          </p:cNvSpPr>
          <p:nvPr/>
        </p:nvSpPr>
        <p:spPr>
          <a:xfrm>
            <a:off x="5855237" y="5565396"/>
            <a:ext cx="1519723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Ingresar llave y vector de inializacion 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DC1D1A26-B1AD-4F4C-B455-6228DEB5C2EF}"/>
              </a:ext>
            </a:extLst>
          </p:cNvPr>
          <p:cNvCxnSpPr>
            <a:cxnSpLocks/>
          </p:cNvCxnSpPr>
          <p:nvPr/>
        </p:nvCxnSpPr>
        <p:spPr>
          <a:xfrm flipH="1">
            <a:off x="10317366" y="6417024"/>
            <a:ext cx="513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ítulo 1">
            <a:extLst>
              <a:ext uri="{FF2B5EF4-FFF2-40B4-BE49-F238E27FC236}">
                <a16:creationId xmlns:a16="http://schemas.microsoft.com/office/drawing/2014/main" id="{67DD5FDD-F201-4C40-B241-09AE266DAD3F}"/>
              </a:ext>
            </a:extLst>
          </p:cNvPr>
          <p:cNvSpPr txBox="1">
            <a:spLocks/>
          </p:cNvSpPr>
          <p:nvPr/>
        </p:nvSpPr>
        <p:spPr>
          <a:xfrm>
            <a:off x="10831282" y="6159828"/>
            <a:ext cx="1611489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Dar </a:t>
            </a:r>
            <a:r>
              <a:rPr lang="es-MX" sz="2800" err="1"/>
              <a:t>click</a:t>
            </a:r>
            <a:r>
              <a:rPr lang="es-MX" sz="2800"/>
              <a:t> para iniciar</a:t>
            </a:r>
          </a:p>
        </p:txBody>
      </p:sp>
    </p:spTree>
    <p:extLst>
      <p:ext uri="{BB962C8B-B14F-4D97-AF65-F5344CB8AC3E}">
        <p14:creationId xmlns:p14="http://schemas.microsoft.com/office/powerpoint/2010/main" val="5690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5686A-5A6C-4156-ADEF-F6A32A99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62"/>
            <a:ext cx="3472956" cy="862426"/>
          </a:xfrm>
        </p:spPr>
        <p:txBody>
          <a:bodyPr>
            <a:normAutofit/>
          </a:bodyPr>
          <a:lstStyle/>
          <a:p>
            <a:r>
              <a:rPr lang="es-MX" sz="4000"/>
              <a:t>Tabla de cifrados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C39F69CB-87C0-4F37-B4ED-9FF3681FF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88" y="574657"/>
            <a:ext cx="1658235" cy="1102726"/>
          </a:xfrm>
          <a:prstGeom prst="rect">
            <a:avLst/>
          </a:prstGeom>
        </p:spPr>
      </p:pic>
      <p:pic>
        <p:nvPicPr>
          <p:cNvPr id="6" name="Imagen 5" descr="Vista de campo con flores&#10;&#10;Descripción generada automáticamente">
            <a:extLst>
              <a:ext uri="{FF2B5EF4-FFF2-40B4-BE49-F238E27FC236}">
                <a16:creationId xmlns:a16="http://schemas.microsoft.com/office/drawing/2014/main" id="{C2EAD2A2-EDDA-48A2-9928-A32DEABCA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38" y="533344"/>
            <a:ext cx="1185351" cy="1185351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ECADFBF-32F8-43A2-B82A-A3A3AFB582DE}"/>
              </a:ext>
            </a:extLst>
          </p:cNvPr>
          <p:cNvSpPr txBox="1">
            <a:spLocks/>
          </p:cNvSpPr>
          <p:nvPr/>
        </p:nvSpPr>
        <p:spPr>
          <a:xfrm>
            <a:off x="4524731" y="-142070"/>
            <a:ext cx="866906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img1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34257C7-009C-4748-A34D-B46CF7E2A5FF}"/>
              </a:ext>
            </a:extLst>
          </p:cNvPr>
          <p:cNvSpPr txBox="1">
            <a:spLocks/>
          </p:cNvSpPr>
          <p:nvPr/>
        </p:nvSpPr>
        <p:spPr>
          <a:xfrm>
            <a:off x="6824739" y="-142070"/>
            <a:ext cx="1185350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paisaje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C206B26-2C96-49AB-85B5-34FF72B81929}"/>
              </a:ext>
            </a:extLst>
          </p:cNvPr>
          <p:cNvSpPr txBox="1">
            <a:spLocks/>
          </p:cNvSpPr>
          <p:nvPr/>
        </p:nvSpPr>
        <p:spPr>
          <a:xfrm>
            <a:off x="3352798" y="2079026"/>
            <a:ext cx="866906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ECB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70ADF30-20A1-4B52-907C-B4D02B3D91B0}"/>
              </a:ext>
            </a:extLst>
          </p:cNvPr>
          <p:cNvSpPr txBox="1">
            <a:spLocks/>
          </p:cNvSpPr>
          <p:nvPr/>
        </p:nvSpPr>
        <p:spPr>
          <a:xfrm>
            <a:off x="3352798" y="3429000"/>
            <a:ext cx="866906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CBC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64863A3-3890-4675-8A4D-A9B736FE766D}"/>
              </a:ext>
            </a:extLst>
          </p:cNvPr>
          <p:cNvSpPr txBox="1">
            <a:spLocks/>
          </p:cNvSpPr>
          <p:nvPr/>
        </p:nvSpPr>
        <p:spPr>
          <a:xfrm>
            <a:off x="3352798" y="4533277"/>
            <a:ext cx="866906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CFB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947FB04-18C0-4A0C-91D6-14AF5C66F199}"/>
              </a:ext>
            </a:extLst>
          </p:cNvPr>
          <p:cNvSpPr txBox="1">
            <a:spLocks/>
          </p:cNvSpPr>
          <p:nvPr/>
        </p:nvSpPr>
        <p:spPr>
          <a:xfrm>
            <a:off x="3352798" y="5833584"/>
            <a:ext cx="866906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OFB</a:t>
            </a:r>
          </a:p>
        </p:txBody>
      </p:sp>
      <p:pic>
        <p:nvPicPr>
          <p:cNvPr id="14" name="Imagen 13" descr="Gráfico, Histograma&#10;&#10;Descripción generada automáticamente">
            <a:extLst>
              <a:ext uri="{FF2B5EF4-FFF2-40B4-BE49-F238E27FC236}">
                <a16:creationId xmlns:a16="http://schemas.microsoft.com/office/drawing/2014/main" id="{6469958D-991C-46DE-984D-FF06F8256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87" y="1791007"/>
            <a:ext cx="1658235" cy="1102726"/>
          </a:xfrm>
          <a:prstGeom prst="rect">
            <a:avLst/>
          </a:prstGeom>
        </p:spPr>
      </p:pic>
      <p:pic>
        <p:nvPicPr>
          <p:cNvPr id="16" name="Imagen 15" descr="Patrón de fondo&#10;&#10;Descripción generada automáticamente">
            <a:extLst>
              <a:ext uri="{FF2B5EF4-FFF2-40B4-BE49-F238E27FC236}">
                <a16:creationId xmlns:a16="http://schemas.microsoft.com/office/drawing/2014/main" id="{3B0594E8-BEB5-444C-8601-43B29B70B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66" y="3088250"/>
            <a:ext cx="1658235" cy="1102726"/>
          </a:xfrm>
          <a:prstGeom prst="rect">
            <a:avLst/>
          </a:prstGeom>
        </p:spPr>
      </p:pic>
      <p:pic>
        <p:nvPicPr>
          <p:cNvPr id="18" name="Imagen 17" descr="Patrón de fondo&#10;&#10;Descripción generada automáticamente">
            <a:extLst>
              <a:ext uri="{FF2B5EF4-FFF2-40B4-BE49-F238E27FC236}">
                <a16:creationId xmlns:a16="http://schemas.microsoft.com/office/drawing/2014/main" id="{E2457516-F425-4E82-A59A-FDA89E803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67" y="4304601"/>
            <a:ext cx="1644456" cy="1093564"/>
          </a:xfrm>
          <a:prstGeom prst="rect">
            <a:avLst/>
          </a:prstGeom>
        </p:spPr>
      </p:pic>
      <p:pic>
        <p:nvPicPr>
          <p:cNvPr id="20" name="Imagen 19" descr="Patrón de fondo&#10;&#10;Descripción generada automáticamente">
            <a:extLst>
              <a:ext uri="{FF2B5EF4-FFF2-40B4-BE49-F238E27FC236}">
                <a16:creationId xmlns:a16="http://schemas.microsoft.com/office/drawing/2014/main" id="{2D655159-5E92-49A3-AC35-9376C2CC9B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87" y="5534237"/>
            <a:ext cx="1658235" cy="1102726"/>
          </a:xfrm>
          <a:prstGeom prst="rect">
            <a:avLst/>
          </a:prstGeom>
        </p:spPr>
      </p:pic>
      <p:pic>
        <p:nvPicPr>
          <p:cNvPr id="22" name="Imagen 21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E2E2A93C-D27B-476F-9268-54381D09A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38" y="1784482"/>
            <a:ext cx="1185351" cy="1185351"/>
          </a:xfrm>
          <a:prstGeom prst="rect">
            <a:avLst/>
          </a:prstGeom>
        </p:spPr>
      </p:pic>
      <p:pic>
        <p:nvPicPr>
          <p:cNvPr id="24" name="Imagen 23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BCFED9BD-40CA-459C-A8F1-A9DE6B78E1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38" y="3035620"/>
            <a:ext cx="1185350" cy="1185350"/>
          </a:xfrm>
          <a:prstGeom prst="rect">
            <a:avLst/>
          </a:prstGeom>
        </p:spPr>
      </p:pic>
      <p:pic>
        <p:nvPicPr>
          <p:cNvPr id="26" name="Imagen 25" descr="Patrón de fondo&#10;&#10;Descripción generada automáticamente">
            <a:extLst>
              <a:ext uri="{FF2B5EF4-FFF2-40B4-BE49-F238E27FC236}">
                <a16:creationId xmlns:a16="http://schemas.microsoft.com/office/drawing/2014/main" id="{B9E7F4DC-6A6A-407A-AA5A-0F9576C626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38" y="4286757"/>
            <a:ext cx="1185350" cy="1185350"/>
          </a:xfrm>
          <a:prstGeom prst="rect">
            <a:avLst/>
          </a:prstGeom>
        </p:spPr>
      </p:pic>
      <p:pic>
        <p:nvPicPr>
          <p:cNvPr id="28" name="Imagen 27" descr="Patrón de fondo&#10;&#10;Descripción generada automáticamente">
            <a:extLst>
              <a:ext uri="{FF2B5EF4-FFF2-40B4-BE49-F238E27FC236}">
                <a16:creationId xmlns:a16="http://schemas.microsoft.com/office/drawing/2014/main" id="{C0203146-365F-4556-8682-70DC8D71FE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38" y="5534237"/>
            <a:ext cx="1105604" cy="11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5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E8BF5F05-09D1-4295-96ED-C0C4807EA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91" y="1147568"/>
            <a:ext cx="3148183" cy="20935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DBB1C7-758D-4010-903F-BF0EA7D5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81" y="1147568"/>
            <a:ext cx="3148183" cy="2093542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581ECF0-73E9-47CA-BD38-42089A456F2A}"/>
              </a:ext>
            </a:extLst>
          </p:cNvPr>
          <p:cNvSpPr txBox="1">
            <a:spLocks/>
          </p:cNvSpPr>
          <p:nvPr/>
        </p:nvSpPr>
        <p:spPr>
          <a:xfrm>
            <a:off x="1833781" y="635695"/>
            <a:ext cx="2249704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Cifrado con CBC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59D71BD-FCB2-4359-83CA-68E7C6DA12CD}"/>
              </a:ext>
            </a:extLst>
          </p:cNvPr>
          <p:cNvSpPr txBox="1">
            <a:spLocks/>
          </p:cNvSpPr>
          <p:nvPr/>
        </p:nvSpPr>
        <p:spPr>
          <a:xfrm>
            <a:off x="5919591" y="635695"/>
            <a:ext cx="2748420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descifrado con OFB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1D68A50-5CE4-478D-B175-BBE89CB92C08}"/>
              </a:ext>
            </a:extLst>
          </p:cNvPr>
          <p:cNvSpPr txBox="1">
            <a:spLocks/>
          </p:cNvSpPr>
          <p:nvPr/>
        </p:nvSpPr>
        <p:spPr>
          <a:xfrm>
            <a:off x="716819" y="1611574"/>
            <a:ext cx="866906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img1</a:t>
            </a:r>
          </a:p>
        </p:txBody>
      </p:sp>
      <p:pic>
        <p:nvPicPr>
          <p:cNvPr id="11" name="Imagen 10" descr="Patrón de fondo&#10;&#10;Descripción generada automáticamente">
            <a:extLst>
              <a:ext uri="{FF2B5EF4-FFF2-40B4-BE49-F238E27FC236}">
                <a16:creationId xmlns:a16="http://schemas.microsoft.com/office/drawing/2014/main" id="{06CAC740-8B86-4746-A028-3C9C5B2C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80" y="4130457"/>
            <a:ext cx="3148183" cy="2093542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C9974539-7B71-4390-8E27-B600CB467859}"/>
              </a:ext>
            </a:extLst>
          </p:cNvPr>
          <p:cNvSpPr txBox="1">
            <a:spLocks/>
          </p:cNvSpPr>
          <p:nvPr/>
        </p:nvSpPr>
        <p:spPr>
          <a:xfrm>
            <a:off x="716819" y="4663662"/>
            <a:ext cx="866906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</a:rPr>
              <a:t>img1</a:t>
            </a:r>
          </a:p>
        </p:txBody>
      </p:sp>
      <p:pic>
        <p:nvPicPr>
          <p:cNvPr id="14" name="Imagen 13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2832B099-C067-4CA3-A860-9729345C6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91" y="4130457"/>
            <a:ext cx="3148183" cy="2093542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4DB0F664-A45C-4CCE-8AB4-7108D0427585}"/>
              </a:ext>
            </a:extLst>
          </p:cNvPr>
          <p:cNvSpPr txBox="1">
            <a:spLocks/>
          </p:cNvSpPr>
          <p:nvPr/>
        </p:nvSpPr>
        <p:spPr>
          <a:xfrm>
            <a:off x="1833781" y="3557130"/>
            <a:ext cx="2249704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Cifrado con CFB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AF8BDB1-FBA7-4CA0-B45A-5D8BF3F983D9}"/>
              </a:ext>
            </a:extLst>
          </p:cNvPr>
          <p:cNvSpPr txBox="1">
            <a:spLocks/>
          </p:cNvSpPr>
          <p:nvPr/>
        </p:nvSpPr>
        <p:spPr>
          <a:xfrm>
            <a:off x="5835829" y="3557130"/>
            <a:ext cx="2748420" cy="573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descifrado con CBC</a:t>
            </a:r>
          </a:p>
        </p:txBody>
      </p:sp>
    </p:spTree>
    <p:extLst>
      <p:ext uri="{BB962C8B-B14F-4D97-AF65-F5344CB8AC3E}">
        <p14:creationId xmlns:p14="http://schemas.microsoft.com/office/powerpoint/2010/main" val="786763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A4202-3B74-412C-B5A4-D0F025F6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316" y="212943"/>
            <a:ext cx="4247367" cy="863970"/>
          </a:xfrm>
        </p:spPr>
        <p:txBody>
          <a:bodyPr/>
          <a:lstStyle/>
          <a:p>
            <a:r>
              <a:rPr lang="es-MX"/>
              <a:t>Cifrado doble OFB</a:t>
            </a:r>
          </a:p>
        </p:txBody>
      </p:sp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9638A581-6DCD-490B-A984-72076324A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78" y="1791613"/>
            <a:ext cx="2723629" cy="2723629"/>
          </a:xfrm>
          <a:prstGeom prst="rect">
            <a:avLst/>
          </a:prstGeom>
        </p:spPr>
      </p:pic>
      <p:pic>
        <p:nvPicPr>
          <p:cNvPr id="6" name="Imagen 5" descr="Vista de campo con flores&#10;&#10;Descripción generada automáticamente">
            <a:extLst>
              <a:ext uri="{FF2B5EF4-FFF2-40B4-BE49-F238E27FC236}">
                <a16:creationId xmlns:a16="http://schemas.microsoft.com/office/drawing/2014/main" id="{79EF3AE3-AB4B-4EB3-B13A-BDAD846F5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16" y="1791612"/>
            <a:ext cx="2723630" cy="272363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DCE68C4-217B-4BD5-851D-21E28D62264D}"/>
              </a:ext>
            </a:extLst>
          </p:cNvPr>
          <p:cNvSpPr txBox="1">
            <a:spLocks/>
          </p:cNvSpPr>
          <p:nvPr/>
        </p:nvSpPr>
        <p:spPr>
          <a:xfrm>
            <a:off x="212942" y="2372096"/>
            <a:ext cx="2023736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Paisaje.bmp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BBF92-B4ED-40E5-A228-00745CB1FBF3}"/>
              </a:ext>
            </a:extLst>
          </p:cNvPr>
          <p:cNvSpPr txBox="1">
            <a:spLocks/>
          </p:cNvSpPr>
          <p:nvPr/>
        </p:nvSpPr>
        <p:spPr>
          <a:xfrm>
            <a:off x="2236678" y="1076913"/>
            <a:ext cx="2023736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Cifrado OFB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91B9EDA-0325-4413-BB88-BCB118D5A4DA}"/>
              </a:ext>
            </a:extLst>
          </p:cNvPr>
          <p:cNvSpPr txBox="1">
            <a:spLocks/>
          </p:cNvSpPr>
          <p:nvPr/>
        </p:nvSpPr>
        <p:spPr>
          <a:xfrm>
            <a:off x="6345215" y="1076913"/>
            <a:ext cx="2560789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Cifrado OFB - OFB</a:t>
            </a:r>
          </a:p>
        </p:txBody>
      </p:sp>
    </p:spTree>
    <p:extLst>
      <p:ext uri="{BB962C8B-B14F-4D97-AF65-F5344CB8AC3E}">
        <p14:creationId xmlns:p14="http://schemas.microsoft.com/office/powerpoint/2010/main" val="2989313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3B4DAE3-1B85-4242-AD56-B561E8E9D1E0}"/>
              </a:ext>
            </a:extLst>
          </p:cNvPr>
          <p:cNvSpPr txBox="1">
            <a:spLocks/>
          </p:cNvSpPr>
          <p:nvPr/>
        </p:nvSpPr>
        <p:spPr>
          <a:xfrm>
            <a:off x="2236988" y="-4144"/>
            <a:ext cx="2023736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original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3F9AA89-16C3-4409-9435-079DA64D40D0}"/>
              </a:ext>
            </a:extLst>
          </p:cNvPr>
          <p:cNvSpPr txBox="1">
            <a:spLocks/>
          </p:cNvSpPr>
          <p:nvPr/>
        </p:nvSpPr>
        <p:spPr>
          <a:xfrm>
            <a:off x="4281400" y="-22162"/>
            <a:ext cx="3080834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Cifrado CBC - editada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8B66B744-7F5E-4F82-8F64-0364A60ECAFB}"/>
              </a:ext>
            </a:extLst>
          </p:cNvPr>
          <p:cNvSpPr txBox="1">
            <a:spLocks/>
          </p:cNvSpPr>
          <p:nvPr/>
        </p:nvSpPr>
        <p:spPr>
          <a:xfrm>
            <a:off x="7362234" y="-4144"/>
            <a:ext cx="2454713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Descifrado CBC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6B723E4-E6F6-4AE8-B253-C55E75FA79B1}"/>
              </a:ext>
            </a:extLst>
          </p:cNvPr>
          <p:cNvSpPr txBox="1">
            <a:spLocks/>
          </p:cNvSpPr>
          <p:nvPr/>
        </p:nvSpPr>
        <p:spPr>
          <a:xfrm>
            <a:off x="3895116" y="2532264"/>
            <a:ext cx="3987227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Explicación con diagrama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26A64CE-DC58-41E2-BBD2-A6565C4A7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50" y="3418447"/>
            <a:ext cx="4544059" cy="2219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214BB9C-517E-4C3E-B635-58211DA4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271" y="3390833"/>
            <a:ext cx="4572638" cy="2438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0D1EC6A2-BD70-40D4-96A8-63DADBF3C8EE}"/>
              </a:ext>
            </a:extLst>
          </p:cNvPr>
          <p:cNvSpPr txBox="1">
            <a:spLocks/>
          </p:cNvSpPr>
          <p:nvPr/>
        </p:nvSpPr>
        <p:spPr>
          <a:xfrm>
            <a:off x="791190" y="5638082"/>
            <a:ext cx="1246726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>
                <a:solidFill>
                  <a:schemeClr val="bg1"/>
                </a:solidFill>
              </a:rPr>
              <a:t>Cifrado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4D4A2BE0-8F64-4837-834A-A49D7C31D020}"/>
              </a:ext>
            </a:extLst>
          </p:cNvPr>
          <p:cNvSpPr txBox="1">
            <a:spLocks/>
          </p:cNvSpPr>
          <p:nvPr/>
        </p:nvSpPr>
        <p:spPr>
          <a:xfrm>
            <a:off x="8441724" y="5696142"/>
            <a:ext cx="1780279" cy="862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2800"/>
              <a:t>Descifrado </a:t>
            </a:r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DDA08A78-8D95-4F77-8D3A-92DED4126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87" y="730645"/>
            <a:ext cx="2548629" cy="1694838"/>
          </a:xfrm>
          <a:prstGeom prst="rect">
            <a:avLst/>
          </a:prstGeom>
        </p:spPr>
      </p:pic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8EEEF14E-A3D7-445D-A1E2-09992B45D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75" y="816045"/>
            <a:ext cx="2420207" cy="1609438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A471D93-4FE6-4F6D-A61A-EF85D6AD7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10" y="730645"/>
            <a:ext cx="2572102" cy="17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7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6089B-51F7-4E77-BB27-A0D7BAF4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32" y="637848"/>
            <a:ext cx="4911247" cy="1325563"/>
          </a:xfrm>
        </p:spPr>
        <p:txBody>
          <a:bodyPr/>
          <a:lstStyle/>
          <a:p>
            <a:r>
              <a:rPr lang="es-MX"/>
              <a:t>Cifradores por bloque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03675BE0-2389-4348-B89E-D8CC10FEF242}"/>
              </a:ext>
            </a:extLst>
          </p:cNvPr>
          <p:cNvSpPr txBox="1">
            <a:spLocks/>
          </p:cNvSpPr>
          <p:nvPr/>
        </p:nvSpPr>
        <p:spPr>
          <a:xfrm>
            <a:off x="5353832" y="1825625"/>
            <a:ext cx="4911248" cy="146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600"/>
              <a:t>El cifrado por bloque es por clave simétrica</a:t>
            </a:r>
          </a:p>
          <a:p>
            <a:pPr marL="0" indent="0">
              <a:buNone/>
            </a:pPr>
            <a:r>
              <a:rPr lang="es-MX" sz="1600"/>
              <a:t>Divide el mensaje en claro en unidades de un tamaño fijo</a:t>
            </a:r>
          </a:p>
          <a:p>
            <a:pPr marL="0" indent="0">
              <a:buNone/>
            </a:pPr>
            <a:r>
              <a:rPr lang="es-MX" sz="1600"/>
              <a:t>A cada uno de ellos se le aplica el algoritmo de cifrado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AFE370F-13F7-4893-950B-633D4F23781C}"/>
              </a:ext>
            </a:extLst>
          </p:cNvPr>
          <p:cNvSpPr txBox="1">
            <a:spLocks/>
          </p:cNvSpPr>
          <p:nvPr/>
        </p:nvSpPr>
        <p:spPr>
          <a:xfrm>
            <a:off x="6308941" y="3156559"/>
            <a:ext cx="30010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3600"/>
              <a:t>Cifrados Feistel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69431ED7-D16F-436E-8180-9C2211007347}"/>
              </a:ext>
            </a:extLst>
          </p:cNvPr>
          <p:cNvSpPr txBox="1">
            <a:spLocks/>
          </p:cNvSpPr>
          <p:nvPr/>
        </p:nvSpPr>
        <p:spPr>
          <a:xfrm>
            <a:off x="5353829" y="4375030"/>
            <a:ext cx="4911250" cy="146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400"/>
              <a:t>Este tipo se basa en la estructura donde se divide</a:t>
            </a:r>
          </a:p>
          <a:p>
            <a:pPr marL="0" indent="0">
              <a:buNone/>
            </a:pPr>
            <a:r>
              <a:rPr lang="es-MX" sz="1400"/>
              <a:t>Un bloque de texto claro en dos o mas partes y se</a:t>
            </a:r>
          </a:p>
          <a:p>
            <a:pPr marL="0" indent="0">
              <a:buNone/>
            </a:pPr>
            <a:r>
              <a:rPr lang="es-MX" sz="1400"/>
              <a:t>Realizan diferentes operaciones. Es principalmente </a:t>
            </a:r>
          </a:p>
          <a:p>
            <a:pPr marL="0" indent="0">
              <a:buNone/>
            </a:pPr>
            <a:r>
              <a:rPr lang="es-MX" sz="1400"/>
              <a:t>Ocupado en cifrado por bloques, principalmente en DES</a:t>
            </a:r>
          </a:p>
        </p:txBody>
      </p:sp>
    </p:spTree>
    <p:extLst>
      <p:ext uri="{BB962C8B-B14F-4D97-AF65-F5344CB8AC3E}">
        <p14:creationId xmlns:p14="http://schemas.microsoft.com/office/powerpoint/2010/main" val="614128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00D7C-1E9B-46CB-91F0-2FBFE2F7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0" y="1257300"/>
            <a:ext cx="5810250" cy="1244600"/>
          </a:xfrm>
        </p:spPr>
        <p:txBody>
          <a:bodyPr>
            <a:normAutofit/>
          </a:bodyPr>
          <a:lstStyle/>
          <a:p>
            <a:r>
              <a:rPr lang="es-MX" sz="8000"/>
              <a:t>CONCLUSIONES</a:t>
            </a:r>
          </a:p>
        </p:txBody>
      </p:sp>
      <p:pic>
        <p:nvPicPr>
          <p:cNvPr id="2050" name="Picture 2" descr="The Matrix Has You Glitch GIF - The Matrix Has You The Matrix Glitch -  Discover &amp; Share GIFs">
            <a:extLst>
              <a:ext uri="{FF2B5EF4-FFF2-40B4-BE49-F238E27FC236}">
                <a16:creationId xmlns:a16="http://schemas.microsoft.com/office/drawing/2014/main" id="{32B2B500-959D-43D3-B81B-59CD5617F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587" y="2724150"/>
            <a:ext cx="3300976" cy="18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2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9982E25-ABDD-4362-A34D-641A7753A565}"/>
              </a:ext>
            </a:extLst>
          </p:cNvPr>
          <p:cNvSpPr txBox="1">
            <a:spLocks/>
          </p:cNvSpPr>
          <p:nvPr/>
        </p:nvSpPr>
        <p:spPr>
          <a:xfrm>
            <a:off x="4016680" y="71090"/>
            <a:ext cx="4911247" cy="102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/>
              <a:t>Modos de operación 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E03E7ED-608F-4743-ABF1-F6452B779647}"/>
              </a:ext>
            </a:extLst>
          </p:cNvPr>
          <p:cNvSpPr txBox="1">
            <a:spLocks/>
          </p:cNvSpPr>
          <p:nvPr/>
        </p:nvSpPr>
        <p:spPr>
          <a:xfrm>
            <a:off x="5428734" y="1299532"/>
            <a:ext cx="6258049" cy="441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MX" b="1"/>
              <a:t>CBC (</a:t>
            </a:r>
            <a:r>
              <a:rPr lang="es-MX" b="1" err="1"/>
              <a:t>Cipher</a:t>
            </a:r>
            <a:r>
              <a:rPr lang="es-MX" b="1"/>
              <a:t> Block </a:t>
            </a:r>
            <a:r>
              <a:rPr lang="es-MX" b="1" err="1"/>
              <a:t>Chaining</a:t>
            </a:r>
            <a:r>
              <a:rPr lang="es-MX" b="1"/>
              <a:t>)</a:t>
            </a:r>
            <a:r>
              <a:rPr lang="es-MX"/>
              <a:t> : incorpora el mecanismo de retroalimentación en el cifrado por bloques</a:t>
            </a:r>
          </a:p>
          <a:p>
            <a:pPr>
              <a:lnSpc>
                <a:spcPct val="200000"/>
              </a:lnSpc>
            </a:pPr>
            <a:r>
              <a:rPr lang="es-MX" b="1"/>
              <a:t>CFB</a:t>
            </a:r>
            <a:r>
              <a:rPr lang="es-MX"/>
              <a:t> (</a:t>
            </a:r>
            <a:r>
              <a:rPr lang="es-MX" err="1"/>
              <a:t>Cipher</a:t>
            </a:r>
            <a:r>
              <a:rPr lang="es-MX"/>
              <a:t> Feedback): utiliza la retroalimentación de segmentos de texto cifrado en los bloques de entrada para el cifrado y genera segmentos de salida a los que se aplica una XOR para cifrar</a:t>
            </a:r>
          </a:p>
        </p:txBody>
      </p:sp>
    </p:spTree>
    <p:extLst>
      <p:ext uri="{BB962C8B-B14F-4D97-AF65-F5344CB8AC3E}">
        <p14:creationId xmlns:p14="http://schemas.microsoft.com/office/powerpoint/2010/main" val="202500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9982E25-ABDD-4362-A34D-641A7753A565}"/>
              </a:ext>
            </a:extLst>
          </p:cNvPr>
          <p:cNvSpPr txBox="1">
            <a:spLocks/>
          </p:cNvSpPr>
          <p:nvPr/>
        </p:nvSpPr>
        <p:spPr>
          <a:xfrm>
            <a:off x="4016680" y="450030"/>
            <a:ext cx="4911247" cy="102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/>
              <a:t>Modos de operación 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E03E7ED-608F-4743-ABF1-F6452B779647}"/>
              </a:ext>
            </a:extLst>
          </p:cNvPr>
          <p:cNvSpPr txBox="1">
            <a:spLocks/>
          </p:cNvSpPr>
          <p:nvPr/>
        </p:nvSpPr>
        <p:spPr>
          <a:xfrm>
            <a:off x="838200" y="1390148"/>
            <a:ext cx="6258049" cy="441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ngsana New" panose="02020603050405020304" pitchFamily="18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s-MX" b="1"/>
              <a:t>ECB</a:t>
            </a:r>
            <a:r>
              <a:rPr lang="es-MX"/>
              <a:t> (</a:t>
            </a:r>
            <a:r>
              <a:rPr lang="es-MX" err="1"/>
              <a:t>electronic</a:t>
            </a:r>
            <a:r>
              <a:rPr lang="es-MX"/>
              <a:t> </a:t>
            </a:r>
            <a:r>
              <a:rPr lang="es-MX" err="1"/>
              <a:t>Code</a:t>
            </a:r>
            <a:r>
              <a:rPr lang="es-MX"/>
              <a:t> Book): admite una clave de cifrado distinta para cada bloque</a:t>
            </a:r>
          </a:p>
          <a:p>
            <a:pPr>
              <a:lnSpc>
                <a:spcPct val="200000"/>
              </a:lnSpc>
            </a:pPr>
            <a:r>
              <a:rPr lang="es-MX" b="1"/>
              <a:t>OFB</a:t>
            </a:r>
            <a:r>
              <a:rPr lang="es-MX"/>
              <a:t>  (Output Feedback): transforma un cifrado en bloque en un cifrado de flujo síncrono. Se inicializa con un vector </a:t>
            </a:r>
          </a:p>
        </p:txBody>
      </p:sp>
    </p:spTree>
    <p:extLst>
      <p:ext uri="{BB962C8B-B14F-4D97-AF65-F5344CB8AC3E}">
        <p14:creationId xmlns:p14="http://schemas.microsoft.com/office/powerpoint/2010/main" val="193256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981C-93CA-47CA-A44E-D64278FC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Biblioteca Utilizada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3E7278-339D-4794-A225-39712B9D3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MX" sz="1600"/>
              <a:t>La realización de esta práctica se llevo a cabo mediante la utilización de la biblioteca estándar de Java llamada </a:t>
            </a:r>
            <a:r>
              <a:rPr lang="es-MX" sz="1600" b="1" err="1"/>
              <a:t>javax.crypto</a:t>
            </a:r>
            <a:endParaRPr lang="es-MX" sz="1600" b="1"/>
          </a:p>
          <a:p>
            <a:pPr marL="0" indent="0">
              <a:lnSpc>
                <a:spcPct val="150000"/>
              </a:lnSpc>
              <a:buNone/>
            </a:pPr>
            <a:r>
              <a:rPr lang="es-MX" sz="1600"/>
              <a:t>Dado las ventajas que nos proporciona para poder realizar la implementación del algoritmo en cuestión, pues este paquete nos proporciona las clases e interfaces necesarias para poder implementar nuestro cifrador con los requisitos que este mismo demanda.</a:t>
            </a:r>
          </a:p>
          <a:p>
            <a:pPr marL="0" indent="0">
              <a:buNone/>
            </a:pPr>
            <a:r>
              <a:rPr lang="es-MX" sz="1600"/>
              <a:t>Esta API nos proporciona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200" b="0" i="0">
                <a:solidFill>
                  <a:srgbClr val="000000"/>
                </a:solidFill>
                <a:effectLst/>
              </a:rPr>
              <a:t>generación de claves (claves secretas y pares de claves pública y privada)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200" b="0" i="0">
                <a:solidFill>
                  <a:srgbClr val="000000"/>
                </a:solidFill>
                <a:effectLst/>
              </a:rPr>
              <a:t>cifrado simétrico (DES, 3DES, IDEA, </a:t>
            </a:r>
            <a:r>
              <a:rPr lang="es-MX" sz="1200" b="0" i="0" err="1">
                <a:solidFill>
                  <a:srgbClr val="000000"/>
                </a:solidFill>
                <a:effectLst/>
              </a:rPr>
              <a:t>etc</a:t>
            </a:r>
            <a:r>
              <a:rPr lang="es-MX" sz="1200" b="0" i="0">
                <a:solidFill>
                  <a:srgbClr val="000000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200" b="0" i="0">
                <a:solidFill>
                  <a:srgbClr val="000000"/>
                </a:solidFill>
                <a:effectLst/>
              </a:rPr>
              <a:t>cifrado asimétrico (RSA, DSA, </a:t>
            </a:r>
            <a:r>
              <a:rPr lang="es-MX" sz="1200" b="0" i="0" err="1">
                <a:solidFill>
                  <a:srgbClr val="000000"/>
                </a:solidFill>
                <a:effectLst/>
              </a:rPr>
              <a:t>Diffie</a:t>
            </a:r>
            <a:r>
              <a:rPr lang="es-MX" sz="1200" b="0" i="0">
                <a:solidFill>
                  <a:srgbClr val="000000"/>
                </a:solidFill>
                <a:effectLst/>
              </a:rPr>
              <a:t>-Hellman, </a:t>
            </a:r>
            <a:r>
              <a:rPr lang="es-MX" sz="1200" b="0" i="0" err="1">
                <a:solidFill>
                  <a:srgbClr val="000000"/>
                </a:solidFill>
                <a:effectLst/>
              </a:rPr>
              <a:t>ElGamal</a:t>
            </a:r>
            <a:r>
              <a:rPr lang="es-MX" sz="1200" b="0" i="0">
                <a:solidFill>
                  <a:srgbClr val="000000"/>
                </a:solidFill>
                <a:effectLst/>
              </a:rPr>
              <a:t>...)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200" b="0" i="0">
                <a:solidFill>
                  <a:srgbClr val="000000"/>
                </a:solidFill>
                <a:effectLst/>
              </a:rPr>
              <a:t>funciones de resumen (MD5 y SHA1 ) y algoritmos MAC (</a:t>
            </a:r>
            <a:r>
              <a:rPr lang="es-MX" sz="1200" b="0" i="1" err="1">
                <a:solidFill>
                  <a:srgbClr val="000000"/>
                </a:solidFill>
                <a:effectLst/>
              </a:rPr>
              <a:t>Message</a:t>
            </a:r>
            <a:r>
              <a:rPr lang="es-MX" sz="1200" b="0" i="1">
                <a:solidFill>
                  <a:srgbClr val="000000"/>
                </a:solidFill>
                <a:effectLst/>
              </a:rPr>
              <a:t> </a:t>
            </a:r>
            <a:r>
              <a:rPr lang="es-MX" sz="1200" b="0" i="1" err="1">
                <a:solidFill>
                  <a:srgbClr val="000000"/>
                </a:solidFill>
                <a:effectLst/>
              </a:rPr>
              <a:t>Authentication</a:t>
            </a:r>
            <a:r>
              <a:rPr lang="es-MX" sz="1200" b="0" i="1">
                <a:solidFill>
                  <a:srgbClr val="000000"/>
                </a:solidFill>
                <a:effectLst/>
              </a:rPr>
              <a:t> </a:t>
            </a:r>
            <a:r>
              <a:rPr lang="es-MX" sz="1200" b="0" i="1" err="1">
                <a:solidFill>
                  <a:srgbClr val="000000"/>
                </a:solidFill>
                <a:effectLst/>
              </a:rPr>
              <a:t>Code</a:t>
            </a:r>
            <a:r>
              <a:rPr lang="es-MX" sz="1200" b="0" i="0">
                <a:solidFill>
                  <a:srgbClr val="000000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200" b="0" i="0">
                <a:solidFill>
                  <a:srgbClr val="000000"/>
                </a:solidFill>
                <a:effectLst/>
              </a:rPr>
              <a:t>generación y validación de firmas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200" b="0" i="0">
                <a:solidFill>
                  <a:srgbClr val="000000"/>
                </a:solidFill>
                <a:effectLst/>
              </a:rPr>
              <a:t>acuerdo de claves</a:t>
            </a:r>
          </a:p>
        </p:txBody>
      </p:sp>
    </p:spTree>
    <p:extLst>
      <p:ext uri="{BB962C8B-B14F-4D97-AF65-F5344CB8AC3E}">
        <p14:creationId xmlns:p14="http://schemas.microsoft.com/office/powerpoint/2010/main" val="313438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981C-93CA-47CA-A44E-D64278FC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Clases implementadas y su función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DF4D866-8D6B-483A-9224-D4EF43E329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7055" y="1670271"/>
            <a:ext cx="7063152" cy="3673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Cipher. 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Representa un algoritmo de cifrado.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400" b="1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KeyAgreement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. Proporciona la funcionalidad de un protocolo de acuerdo o intercambio de claves.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400" b="1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KeyGenerator</a:t>
            </a:r>
            <a:r>
              <a:rPr kumimoji="0" lang="es-MX" altLang="es-MX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.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 Proporciona las funciones de un generador de claves simétricas.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4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Mac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. Proporciona las funciones de un generador de códigos de autentificación de mensajes.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400" b="1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SecretKeyFactory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Times New Roman" panose="02020603050405020304" pitchFamily="18" charset="0"/>
              </a:rPr>
              <a:t>. Representa un factoría de claves secretas.</a:t>
            </a:r>
            <a:br>
              <a:rPr kumimoji="0" lang="es-MX" altLang="es-MX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MX" altLang="es-MX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671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981C-93CA-47CA-A44E-D64278FC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245"/>
            <a:ext cx="3676135" cy="1325563"/>
          </a:xfrm>
        </p:spPr>
        <p:txBody>
          <a:bodyPr>
            <a:normAutofit/>
          </a:bodyPr>
          <a:lstStyle/>
          <a:p>
            <a:r>
              <a:rPr lang="es-MX" sz="3200" err="1"/>
              <a:t>BufferedImage</a:t>
            </a:r>
            <a:endParaRPr lang="es-MX" sz="320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DF4D866-8D6B-483A-9224-D4EF43E329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63063"/>
            <a:ext cx="5076568" cy="313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sz="1400" b="0" i="0" err="1">
                <a:solidFill>
                  <a:srgbClr val="000000"/>
                </a:solidFill>
                <a:effectLst/>
                <a:latin typeface="+mn-lt"/>
              </a:rPr>
              <a:t>BufferedImage</a:t>
            </a:r>
            <a:r>
              <a:rPr lang="es-MX" sz="1400" b="0" i="0">
                <a:solidFill>
                  <a:srgbClr val="000000"/>
                </a:solidFill>
                <a:effectLst/>
                <a:latin typeface="+mn-lt"/>
              </a:rPr>
              <a:t> se usa para mantener una representación de una imagen en memoria dentro de una aplicación Java, de modo que la puedes modificar o guardar en cualquiera de los formatos estándar propios de imágenes.</a:t>
            </a:r>
            <a:br>
              <a:rPr kumimoji="0" lang="es-MX" altLang="es-MX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endParaRPr kumimoji="0" lang="es-MX" altLang="es-MX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BAC43A6-F853-4858-AE55-97A89A811B5C}"/>
              </a:ext>
            </a:extLst>
          </p:cNvPr>
          <p:cNvSpPr txBox="1">
            <a:spLocks/>
          </p:cNvSpPr>
          <p:nvPr/>
        </p:nvSpPr>
        <p:spPr>
          <a:xfrm>
            <a:off x="7370805" y="538119"/>
            <a:ext cx="39829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rlow Condensed ExtraBold" panose="00000906000000000000" pitchFamily="2" charset="0"/>
                <a:ea typeface="+mj-ea"/>
                <a:cs typeface="+mj-cs"/>
              </a:defRPr>
            </a:lvl1pPr>
          </a:lstStyle>
          <a:p>
            <a:r>
              <a:rPr lang="es-MX" sz="3200" err="1"/>
              <a:t>ImageIO</a:t>
            </a:r>
            <a:endParaRPr lang="es-MX" sz="320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24437D4-2F85-40AE-AA29-EE7A5C7C1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7811" y="2332945"/>
            <a:ext cx="5076568" cy="259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FontTx/>
              <a:buNone/>
            </a:pPr>
            <a:endParaRPr lang="es-MX" altLang="es-MX" sz="1400">
              <a:latin typeface="+mn-lt"/>
            </a:endParaRP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>
                <a:solidFill>
                  <a:srgbClr val="000000"/>
                </a:solidFill>
                <a:latin typeface="+mn-lt"/>
              </a:rPr>
              <a:t>Nos permite realizar la lectura de una imagen que tengamos dentro de un archivo previamente cargado</a:t>
            </a: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>
                <a:solidFill>
                  <a:srgbClr val="000000"/>
                </a:solidFill>
                <a:latin typeface="+mn-lt"/>
              </a:rPr>
              <a:t>Nos devuelve un </a:t>
            </a:r>
            <a:r>
              <a:rPr lang="es-MX" altLang="es-MX" sz="1400" err="1">
                <a:solidFill>
                  <a:srgbClr val="000000"/>
                </a:solidFill>
                <a:latin typeface="+mn-lt"/>
              </a:rPr>
              <a:t>BufferImage</a:t>
            </a:r>
            <a:r>
              <a:rPr lang="es-MX" altLang="es-MX" sz="1400">
                <a:solidFill>
                  <a:srgbClr val="000000"/>
                </a:solidFill>
                <a:latin typeface="+mn-lt"/>
              </a:rPr>
              <a:t> </a:t>
            </a:r>
            <a:r>
              <a:rPr lang="es-MX" altLang="es-MX" sz="1400" err="1">
                <a:solidFill>
                  <a:srgbClr val="000000"/>
                </a:solidFill>
                <a:latin typeface="+mn-lt"/>
              </a:rPr>
              <a:t>Object</a:t>
            </a:r>
            <a:br>
              <a:rPr lang="es-MX" altLang="es-MX" sz="1100">
                <a:latin typeface="+mn-lt"/>
              </a:rPr>
            </a:br>
            <a:endParaRPr lang="es-MX" altLang="es-MX" sz="11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686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981C-93CA-47CA-A44E-D64278FC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Parámetros de las funciones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0D1EA36-451C-407D-9964-D87E2D42F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4497" y="2871628"/>
            <a:ext cx="4763530" cy="918982"/>
          </a:xfr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3D08E80A-63AC-47E8-B40D-B38360684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95" y="2041213"/>
            <a:ext cx="4431021" cy="259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FontTx/>
              <a:buNone/>
            </a:pPr>
            <a:endParaRPr lang="es-MX" altLang="es-MX" sz="1400">
              <a:latin typeface="+mn-lt"/>
            </a:endParaRP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Parámetros: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Ninguno</a:t>
            </a: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Explicación: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Proporciona la dirección del archivo en cuestión</a:t>
            </a: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Return: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Nos devuelve una cadena de texto con la ruta</a:t>
            </a:r>
            <a:br>
              <a:rPr lang="es-MX" altLang="es-MX" sz="1100"/>
            </a:br>
            <a:endParaRPr lang="es-MX" altLang="es-MX" sz="1100"/>
          </a:p>
        </p:txBody>
      </p:sp>
    </p:spTree>
    <p:extLst>
      <p:ext uri="{BB962C8B-B14F-4D97-AF65-F5344CB8AC3E}">
        <p14:creationId xmlns:p14="http://schemas.microsoft.com/office/powerpoint/2010/main" val="198638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981C-93CA-47CA-A44E-D64278FC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Parámetros de las funciones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B4DB80-B3AD-4EA9-9159-28F9D888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09975"/>
            <a:ext cx="5463367" cy="93486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6DE3798B-F1A5-4380-ABC4-7352558BC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95" y="1763671"/>
            <a:ext cx="5925020" cy="3134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ngsana New" panose="02020603050405020304" pitchFamily="18" charset="-34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lnSpc>
                <a:spcPct val="250000"/>
              </a:lnSpc>
              <a:buFontTx/>
              <a:buNone/>
            </a:pPr>
            <a:endParaRPr lang="es-MX" altLang="es-MX" sz="1400">
              <a:latin typeface="+mn-lt"/>
            </a:endParaRP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Parámetros: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Dirección del Archivo</a:t>
            </a: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Explicación: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Método que nos permite obtener la información contenida dentro de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nuestro archivo</a:t>
            </a:r>
          </a:p>
          <a:p>
            <a:pPr marL="0" indent="0">
              <a:lnSpc>
                <a:spcPct val="250000"/>
              </a:lnSpc>
              <a:buFontTx/>
              <a:buChar char="•"/>
            </a:pPr>
            <a:r>
              <a:rPr lang="es-MX" altLang="es-MX" sz="1400" b="1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Return: </a:t>
            </a:r>
            <a:r>
              <a:rPr lang="es-MX" altLang="es-MX" sz="1400">
                <a:solidFill>
                  <a:srgbClr val="000000"/>
                </a:solidFill>
                <a:latin typeface="+mn-lt"/>
                <a:cs typeface="Times New Roman" panose="02020603050405020304" pitchFamily="18" charset="0"/>
              </a:rPr>
              <a:t>Información en un arreglo de bytes</a:t>
            </a:r>
            <a:br>
              <a:rPr lang="es-MX" altLang="es-MX" sz="1100"/>
            </a:br>
            <a:endParaRPr lang="es-MX" altLang="es-MX" sz="1100"/>
          </a:p>
        </p:txBody>
      </p:sp>
    </p:spTree>
    <p:extLst>
      <p:ext uri="{BB962C8B-B14F-4D97-AF65-F5344CB8AC3E}">
        <p14:creationId xmlns:p14="http://schemas.microsoft.com/office/powerpoint/2010/main" val="4195111146"/>
      </p:ext>
    </p:extLst>
  </p:cSld>
  <p:clrMapOvr>
    <a:masterClrMapping/>
  </p:clrMapOvr>
</p:sld>
</file>

<file path=ppt/theme/theme1.xml><?xml version="1.0" encoding="utf-8"?>
<a:theme xmlns:a="http://schemas.openxmlformats.org/drawingml/2006/main" name="MarcaPersonal">
  <a:themeElements>
    <a:clrScheme name="Marca">
      <a:dk1>
        <a:srgbClr val="000000"/>
      </a:dk1>
      <a:lt1>
        <a:srgbClr val="FFFFFF"/>
      </a:lt1>
      <a:dk2>
        <a:srgbClr val="3B021B"/>
      </a:dk2>
      <a:lt2>
        <a:srgbClr val="F72581"/>
      </a:lt2>
      <a:accent1>
        <a:srgbClr val="430A23"/>
      </a:accent1>
      <a:accent2>
        <a:srgbClr val="0A3E85"/>
      </a:accent2>
      <a:accent3>
        <a:srgbClr val="06172E"/>
      </a:accent3>
      <a:accent4>
        <a:srgbClr val="8E003E"/>
      </a:accent4>
      <a:accent5>
        <a:srgbClr val="AB004B"/>
      </a:accent5>
      <a:accent6>
        <a:srgbClr val="8E003E"/>
      </a:accent6>
      <a:hlink>
        <a:srgbClr val="FFFFFF"/>
      </a:hlink>
      <a:folHlink>
        <a:srgbClr val="2A7FF2"/>
      </a:folHlink>
    </a:clrScheme>
    <a:fontScheme name="Fuentes">
      <a:majorFont>
        <a:latin typeface="Barlow Condensed SemiBold"/>
        <a:ea typeface=""/>
        <a:cs typeface=""/>
      </a:majorFont>
      <a:minorFont>
        <a:latin typeface="Glor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caPersonal" id="{EC8AD1FD-33E6-4BB9-BE20-FD1D6D6D94E7}" vid="{B3A45AB2-2220-4B29-8368-F66B31825F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MarcaPersonal</Template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MarcaPersonal</vt:lpstr>
      <vt:lpstr>DES Image Cipher</vt:lpstr>
      <vt:lpstr>Cifradores por bloque</vt:lpstr>
      <vt:lpstr>PowerPoint Presentation</vt:lpstr>
      <vt:lpstr>PowerPoint Presentation</vt:lpstr>
      <vt:lpstr>Biblioteca Utilizada</vt:lpstr>
      <vt:lpstr>Clases implementadas y su función</vt:lpstr>
      <vt:lpstr>BufferedImage</vt:lpstr>
      <vt:lpstr>Parámetros de las funciones</vt:lpstr>
      <vt:lpstr>Parámetros de las funciones</vt:lpstr>
      <vt:lpstr>Parámetros de las funciones</vt:lpstr>
      <vt:lpstr>Parámetros de las funciones</vt:lpstr>
      <vt:lpstr>Leyendo el archivo</vt:lpstr>
      <vt:lpstr>Leyendo el archivo</vt:lpstr>
      <vt:lpstr>Generando el Archivo</vt:lpstr>
      <vt:lpstr>Pasos para el cifrado de imagen</vt:lpstr>
      <vt:lpstr>Tabla de cifrados</vt:lpstr>
      <vt:lpstr>PowerPoint Presentation</vt:lpstr>
      <vt:lpstr>Cifrado doble OFB</vt:lpstr>
      <vt:lpstr>PowerPoint Presentation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Tony Ayala</dc:creator>
  <cp:revision>1</cp:revision>
  <dcterms:created xsi:type="dcterms:W3CDTF">2022-04-03T04:35:06Z</dcterms:created>
  <dcterms:modified xsi:type="dcterms:W3CDTF">2022-04-04T02:40:20Z</dcterms:modified>
</cp:coreProperties>
</file>